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24"/>
  </p:notesMasterIdLst>
  <p:handoutMasterIdLst>
    <p:handoutMasterId r:id="rId25"/>
  </p:handoutMasterIdLst>
  <p:sldIdLst>
    <p:sldId id="259" r:id="rId7"/>
    <p:sldId id="261" r:id="rId8"/>
    <p:sldId id="267" r:id="rId9"/>
    <p:sldId id="268" r:id="rId10"/>
    <p:sldId id="285" r:id="rId11"/>
    <p:sldId id="293" r:id="rId12"/>
    <p:sldId id="287" r:id="rId13"/>
    <p:sldId id="289" r:id="rId14"/>
    <p:sldId id="286" r:id="rId15"/>
    <p:sldId id="296" r:id="rId16"/>
    <p:sldId id="290" r:id="rId17"/>
    <p:sldId id="288" r:id="rId18"/>
    <p:sldId id="297" r:id="rId19"/>
    <p:sldId id="298" r:id="rId20"/>
    <p:sldId id="264" r:id="rId21"/>
    <p:sldId id="265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53172-2EF9-41FF-BEF3-0B2467CE92D9}" v="2" dt="2024-02-27T01:55:54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7" autoAdjust="0"/>
    <p:restoredTop sz="94660"/>
  </p:normalViewPr>
  <p:slideViewPr>
    <p:cSldViewPr snapToGrid="0">
      <p:cViewPr varScale="1">
        <p:scale>
          <a:sx n="79" d="100"/>
          <a:sy n="79" d="100"/>
        </p:scale>
        <p:origin x="25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eoffroy Dubreuil" userId="36186b9b-dc71-47e0-bff2-bd95e619117d" providerId="ADAL" clId="{5D727FE0-FEF9-41AF-B373-BFF49F5B91ED}"/>
    <pc:docChg chg="undo redo custSel addSld modSld addMainMaster delMainMaster modMainMaster">
      <pc:chgData name="Geoffroy Dubreuil" userId="36186b9b-dc71-47e0-bff2-bd95e619117d" providerId="ADAL" clId="{5D727FE0-FEF9-41AF-B373-BFF49F5B91ED}" dt="2024-02-19T09:31:02.061" v="1569"/>
      <pc:docMkLst>
        <pc:docMk/>
      </pc:docMkLst>
      <pc:sldChg chg="addSp delSp modSp mod">
        <pc:chgData name="Geoffroy Dubreuil" userId="36186b9b-dc71-47e0-bff2-bd95e619117d" providerId="ADAL" clId="{5D727FE0-FEF9-41AF-B373-BFF49F5B91ED}" dt="2024-02-19T09:31:02.061" v="1569"/>
        <pc:sldMkLst>
          <pc:docMk/>
          <pc:sldMk cId="2970004164" sldId="259"/>
        </pc:sldMkLst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D727FE0-FEF9-41AF-B373-BFF49F5B91ED}" dt="2024-02-19T09:31:02.061" v="1569"/>
          <ac:spMkLst>
            <pc:docMk/>
            <pc:sldMk cId="2970004164" sldId="259"/>
            <ac:spMk id="3" creationId="{AF2C3F19-9F6F-1450-84BC-A80357F35940}"/>
          </ac:spMkLst>
        </pc:spChg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3" creationId="{FB22B504-146E-1966-17CE-BB797BC6083D}"/>
          </ac:spMkLst>
        </pc:spChg>
        <pc:spChg chg="add mod">
          <ac:chgData name="Geoffroy Dubreuil" userId="36186b9b-dc71-47e0-bff2-bd95e619117d" providerId="ADAL" clId="{5D727FE0-FEF9-41AF-B373-BFF49F5B91ED}" dt="2024-02-19T09:31:02.061" v="1569"/>
          <ac:spMkLst>
            <pc:docMk/>
            <pc:sldMk cId="2970004164" sldId="259"/>
            <ac:spMk id="4" creationId="{FB22B504-146E-1966-17CE-BB797BC6083D}"/>
          </ac:spMkLst>
        </pc:spChg>
        <pc:picChg chg="add del mod">
          <ac:chgData name="Geoffroy Dubreuil" userId="36186b9b-dc71-47e0-bff2-bd95e619117d" providerId="ADAL" clId="{5D727FE0-FEF9-41AF-B373-BFF49F5B91ED}" dt="2024-02-07T15:38:05.679" v="1361" actId="21"/>
          <ac:picMkLst>
            <pc:docMk/>
            <pc:sldMk cId="2970004164" sldId="259"/>
            <ac:picMk id="3" creationId="{9A357A6F-8849-8F14-870C-2F8C29879FA8}"/>
          </ac:picMkLst>
        </pc:picChg>
        <pc:picChg chg="add del mod">
          <ac:chgData name="Geoffroy Dubreuil" userId="36186b9b-dc71-47e0-bff2-bd95e619117d" providerId="ADAL" clId="{5D727FE0-FEF9-41AF-B373-BFF49F5B91ED}" dt="2024-02-02T11:20:01.162" v="160" actId="21"/>
          <ac:picMkLst>
            <pc:docMk/>
            <pc:sldMk cId="2970004164" sldId="259"/>
            <ac:picMk id="5" creationId="{B3E4C48E-32DF-8461-DAEA-9FE878C439CD}"/>
          </ac:picMkLst>
        </pc:picChg>
        <pc:picChg chg="add del mod">
          <ac:chgData name="Geoffroy Dubreuil" userId="36186b9b-dc71-47e0-bff2-bd95e619117d" providerId="ADAL" clId="{5D727FE0-FEF9-41AF-B373-BFF49F5B91ED}" dt="2024-01-22T13:32:22.038" v="145" actId="21"/>
          <ac:picMkLst>
            <pc:docMk/>
            <pc:sldMk cId="2970004164" sldId="259"/>
            <ac:picMk id="5" creationId="{EBE5BE42-5013-6EC1-DD1B-3D2381E46840}"/>
          </ac:picMkLst>
        </pc:picChg>
        <pc:cxnChg chg="del">
          <ac:chgData name="Geoffroy Dubreuil" userId="36186b9b-dc71-47e0-bff2-bd95e619117d" providerId="ADAL" clId="{5D727FE0-FEF9-41AF-B373-BFF49F5B91ED}" dt="2024-02-07T13:16:02.659" v="897" actId="21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Geoffroy Dubreuil" userId="36186b9b-dc71-47e0-bff2-bd95e619117d" providerId="ADAL" clId="{5D727FE0-FEF9-41AF-B373-BFF49F5B91ED}" dt="2024-02-07T13:26:44.564" v="1238" actId="20577"/>
        <pc:sldMkLst>
          <pc:docMk/>
          <pc:sldMk cId="1101361508" sldId="260"/>
        </pc:sldMkLst>
        <pc:spChg chg="mod">
          <ac:chgData name="Geoffroy Dubreuil" userId="36186b9b-dc71-47e0-bff2-bd95e619117d" providerId="ADAL" clId="{5D727FE0-FEF9-41AF-B373-BFF49F5B91ED}" dt="2024-01-22T11:02:01.377" v="132" actId="20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eoffroy Dubreuil" userId="36186b9b-dc71-47e0-bff2-bd95e619117d" providerId="ADAL" clId="{5D727FE0-FEF9-41AF-B373-BFF49F5B91ED}" dt="2024-02-07T13:26:44.564" v="123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3:17:14.125" v="910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D727FE0-FEF9-41AF-B373-BFF49F5B91ED}" dt="2024-02-02T13:51:01.266" v="519" actId="478"/>
          <ac:spMkLst>
            <pc:docMk/>
            <pc:sldMk cId="3984835757" sldId="261"/>
            <ac:spMk id="2" creationId="{07B1442D-F99F-5F64-ACB7-406E711AF486}"/>
          </ac:spMkLst>
        </pc:spChg>
        <pc:spChg chg="add del mod ord">
          <ac:chgData name="Geoffroy Dubreuil" userId="36186b9b-dc71-47e0-bff2-bd95e619117d" providerId="ADAL" clId="{5D727FE0-FEF9-41AF-B373-BFF49F5B91ED}" dt="2024-02-07T13:17:02.679" v="902" actId="478"/>
          <ac:spMkLst>
            <pc:docMk/>
            <pc:sldMk cId="3984835757" sldId="261"/>
            <ac:spMk id="2" creationId="{6646E1AB-99FB-6FBD-4D22-1B818034DD7D}"/>
          </ac:spMkLst>
        </pc:spChg>
        <pc:spChg chg="del mod">
          <ac:chgData name="Geoffroy Dubreuil" userId="36186b9b-dc71-47e0-bff2-bd95e619117d" providerId="ADAL" clId="{5D727FE0-FEF9-41AF-B373-BFF49F5B91ED}" dt="2024-02-02T11:30:08.916" v="167" actId="478"/>
          <ac:spMkLst>
            <pc:docMk/>
            <pc:sldMk cId="3984835757" sldId="261"/>
            <ac:spMk id="4" creationId="{4A29EDF8-8A5D-99AD-DFF1-C98BB06E6164}"/>
          </ac:spMkLst>
        </pc:spChg>
        <pc:spChg chg="add del">
          <ac:chgData name="Geoffroy Dubreuil" userId="36186b9b-dc71-47e0-bff2-bd95e619117d" providerId="ADAL" clId="{5D727FE0-FEF9-41AF-B373-BFF49F5B91ED}" dt="2024-02-02T14:50:07.453" v="791" actId="478"/>
          <ac:spMkLst>
            <pc:docMk/>
            <pc:sldMk cId="3984835757" sldId="261"/>
            <ac:spMk id="5" creationId="{BD66747F-D415-8F4B-14A1-641064B285C9}"/>
          </ac:spMkLst>
        </pc:spChg>
        <pc:spChg chg="add del mod">
          <ac:chgData name="Geoffroy Dubreuil" userId="36186b9b-dc71-47e0-bff2-bd95e619117d" providerId="ADAL" clId="{5D727FE0-FEF9-41AF-B373-BFF49F5B91ED}" dt="2024-02-02T14:53:51.206" v="846" actId="478"/>
          <ac:spMkLst>
            <pc:docMk/>
            <pc:sldMk cId="3984835757" sldId="261"/>
            <ac:spMk id="7" creationId="{8F8C8D94-BC2A-75C6-C05D-122A0E2E53FC}"/>
          </ac:spMkLst>
        </pc:spChg>
        <pc:spChg chg="add del mod ord">
          <ac:chgData name="Geoffroy Dubreuil" userId="36186b9b-dc71-47e0-bff2-bd95e619117d" providerId="ADAL" clId="{5D727FE0-FEF9-41AF-B373-BFF49F5B91ED}" dt="2024-02-02T14:19:38.281" v="709" actId="478"/>
          <ac:spMkLst>
            <pc:docMk/>
            <pc:sldMk cId="3984835757" sldId="261"/>
            <ac:spMk id="7" creationId="{D9B8A202-595B-1D76-17B8-AB4748372894}"/>
          </ac:spMkLst>
        </pc:spChg>
        <pc:spChg chg="add del mod ord">
          <ac:chgData name="Geoffroy Dubreuil" userId="36186b9b-dc71-47e0-bff2-bd95e619117d" providerId="ADAL" clId="{5D727FE0-FEF9-41AF-B373-BFF49F5B91ED}" dt="2024-02-07T13:17:06.371" v="905" actId="478"/>
          <ac:spMkLst>
            <pc:docMk/>
            <pc:sldMk cId="3984835757" sldId="261"/>
            <ac:spMk id="8" creationId="{A531E66E-94D9-ADF7-7A91-8CD8B4DDEFE6}"/>
          </ac:spMkLst>
        </pc:spChg>
        <pc:spChg chg="add del mod ord">
          <ac:chgData name="Geoffroy Dubreuil" userId="36186b9b-dc71-47e0-bff2-bd95e619117d" providerId="ADAL" clId="{5D727FE0-FEF9-41AF-B373-BFF49F5B91ED}" dt="2024-02-02T14:00:13.602" v="591" actId="478"/>
          <ac:spMkLst>
            <pc:docMk/>
            <pc:sldMk cId="3984835757" sldId="261"/>
            <ac:spMk id="9" creationId="{B974935A-EDC9-653C-F8F5-B644DF335D7B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10" creationId="{C9D312A5-FAFD-6DE1-0F4A-3C7BB1F54472}"/>
          </ac:spMkLst>
        </pc:spChg>
        <pc:spChg chg="add del mod">
          <ac:chgData name="Geoffroy Dubreuil" userId="36186b9b-dc71-47e0-bff2-bd95e619117d" providerId="ADAL" clId="{5D727FE0-FEF9-41AF-B373-BFF49F5B91ED}" dt="2024-02-02T13:59:26.422" v="584" actId="478"/>
          <ac:spMkLst>
            <pc:docMk/>
            <pc:sldMk cId="3984835757" sldId="261"/>
            <ac:spMk id="11" creationId="{C2B089D3-3AE8-EE67-F3FE-4376E0C02795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2" creationId="{B3F368B0-F802-0662-7923-068753C6C3F4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3" creationId="{ECEFCD6B-49B0-2489-8AEE-E335D7352F94}"/>
          </ac:spMkLst>
        </pc:spChg>
        <pc:spChg chg="add mod">
          <ac:chgData name="Geoffroy Dubreuil" userId="36186b9b-dc71-47e0-bff2-bd95e619117d" providerId="ADAL" clId="{5D727FE0-FEF9-41AF-B373-BFF49F5B91ED}" dt="2024-02-02T13:12:07.808" v="269"/>
          <ac:spMkLst>
            <pc:docMk/>
            <pc:sldMk cId="3984835757" sldId="261"/>
            <ac:spMk id="14" creationId="{70F35059-9E86-4AB9-B928-C2F1AC20B289}"/>
          </ac:spMkLst>
        </pc:spChg>
        <pc:spChg chg="add del mod">
          <ac:chgData name="Geoffroy Dubreuil" userId="36186b9b-dc71-47e0-bff2-bd95e619117d" providerId="ADAL" clId="{5D727FE0-FEF9-41AF-B373-BFF49F5B91ED}" dt="2024-02-02T14:00:18.349" v="593" actId="478"/>
          <ac:spMkLst>
            <pc:docMk/>
            <pc:sldMk cId="3984835757" sldId="261"/>
            <ac:spMk id="15" creationId="{98DF7020-4B12-CAEF-79AF-79D9E04FAFC6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32" creationId="{87A98844-A2BB-66C5-9EBC-1DC58A5BBB6E}"/>
          </ac:spMkLst>
        </pc:spChg>
        <pc:spChg chg="add del mod ord">
          <ac:chgData name="Geoffroy Dubreuil" userId="36186b9b-dc71-47e0-bff2-bd95e619117d" providerId="ADAL" clId="{5D727FE0-FEF9-41AF-B373-BFF49F5B91ED}" dt="2024-02-02T13:50:50.346" v="517" actId="478"/>
          <ac:spMkLst>
            <pc:docMk/>
            <pc:sldMk cId="3984835757" sldId="261"/>
            <ac:spMk id="37" creationId="{6A812AEC-AC0E-7DD3-04D6-73EA7658A059}"/>
          </ac:spMkLst>
        </pc:spChg>
        <pc:spChg chg="add del mod">
          <ac:chgData name="Geoffroy Dubreuil" userId="36186b9b-dc71-47e0-bff2-bd95e619117d" providerId="ADAL" clId="{5D727FE0-FEF9-41AF-B373-BFF49F5B91ED}" dt="2024-02-02T14:00:13.125" v="590" actId="478"/>
          <ac:spMkLst>
            <pc:docMk/>
            <pc:sldMk cId="3984835757" sldId="261"/>
            <ac:spMk id="40" creationId="{696520F0-C10C-EA8D-DBDB-DFB224721534}"/>
          </ac:spMkLst>
        </pc:spChg>
        <pc:spChg chg="add del mod">
          <ac:chgData name="Geoffroy Dubreuil" userId="36186b9b-dc71-47e0-bff2-bd95e619117d" providerId="ADAL" clId="{5D727FE0-FEF9-41AF-B373-BFF49F5B91ED}" dt="2024-02-02T14:00:20.299" v="594" actId="478"/>
          <ac:spMkLst>
            <pc:docMk/>
            <pc:sldMk cId="3984835757" sldId="261"/>
            <ac:spMk id="41" creationId="{011B7CD9-8B08-4057-C262-5C67376E5419}"/>
          </ac:spMkLst>
        </pc:spChg>
        <pc:spChg chg="add del">
          <ac:chgData name="Geoffroy Dubreuil" userId="36186b9b-dc71-47e0-bff2-bd95e619117d" providerId="ADAL" clId="{5D727FE0-FEF9-41AF-B373-BFF49F5B91ED}" dt="2024-02-02T14:16:23.045" v="696" actId="478"/>
          <ac:spMkLst>
            <pc:docMk/>
            <pc:sldMk cId="3984835757" sldId="261"/>
            <ac:spMk id="52" creationId="{EE10AF59-DC61-3928-9871-67A3E7E95C72}"/>
          </ac:spMkLst>
        </pc:spChg>
        <pc:spChg chg="add del mod">
          <ac:chgData name="Geoffroy Dubreuil" userId="36186b9b-dc71-47e0-bff2-bd95e619117d" providerId="ADAL" clId="{5D727FE0-FEF9-41AF-B373-BFF49F5B91ED}" dt="2024-02-02T14:53:33.186" v="845" actId="478"/>
          <ac:spMkLst>
            <pc:docMk/>
            <pc:sldMk cId="3984835757" sldId="261"/>
            <ac:spMk id="57" creationId="{86C2DA52-9409-1638-35CB-9C7E11E81615}"/>
          </ac:spMkLst>
        </pc:spChg>
        <pc:picChg chg="add del mod">
          <ac:chgData name="Geoffroy Dubreuil" userId="36186b9b-dc71-47e0-bff2-bd95e619117d" providerId="ADAL" clId="{5D727FE0-FEF9-41AF-B373-BFF49F5B91ED}" dt="2024-02-02T14:49:16.391" v="782" actId="21"/>
          <ac:picMkLst>
            <pc:docMk/>
            <pc:sldMk cId="3984835757" sldId="261"/>
            <ac:picMk id="3" creationId="{D5F5934D-7AEF-0064-8BB9-250868191D80}"/>
          </ac:picMkLst>
        </pc:picChg>
        <pc:picChg chg="del">
          <ac:chgData name="Geoffroy Dubreuil" userId="36186b9b-dc71-47e0-bff2-bd95e619117d" providerId="ADAL" clId="{5D727FE0-FEF9-41AF-B373-BFF49F5B91ED}" dt="2024-02-02T11:30:06.688" v="166" actId="478"/>
          <ac:picMkLst>
            <pc:docMk/>
            <pc:sldMk cId="3984835757" sldId="261"/>
            <ac:picMk id="3" creationId="{FE381F8E-136A-9F6A-5074-1DBF37A9F9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" creationId="{D5F5934D-7AEF-0064-8BB9-250868191D80}"/>
          </ac:picMkLst>
        </pc:picChg>
        <pc:picChg chg="add del mod ord">
          <ac:chgData name="Geoffroy Dubreuil" userId="36186b9b-dc71-47e0-bff2-bd95e619117d" providerId="ADAL" clId="{5D727FE0-FEF9-41AF-B373-BFF49F5B91ED}" dt="2024-02-07T13:17:04.708" v="903" actId="478"/>
          <ac:picMkLst>
            <pc:docMk/>
            <pc:sldMk cId="3984835757" sldId="261"/>
            <ac:picMk id="6" creationId="{87143660-B3D6-4389-A077-733B5A2DBCDD}"/>
          </ac:picMkLst>
        </pc:picChg>
        <pc:picChg chg="add del mod">
          <ac:chgData name="Geoffroy Dubreuil" userId="36186b9b-dc71-47e0-bff2-bd95e619117d" providerId="ADAL" clId="{5D727FE0-FEF9-41AF-B373-BFF49F5B91ED}" dt="2024-02-02T14:56:27.742" v="856" actId="21"/>
          <ac:picMkLst>
            <pc:docMk/>
            <pc:sldMk cId="3984835757" sldId="261"/>
            <ac:picMk id="11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2T14:56:43.574" v="862" actId="21"/>
          <ac:picMkLst>
            <pc:docMk/>
            <pc:sldMk cId="3984835757" sldId="261"/>
            <ac:picMk id="13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4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5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7" creationId="{04719538-FE88-5B0E-37C5-7F26F6BEBA76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9" creationId="{9FB84E30-FB2E-22B6-F9EA-B571571DD0FE}"/>
          </ac:picMkLst>
        </pc:picChg>
        <pc:picChg chg="add del mod">
          <ac:chgData name="Geoffroy Dubreuil" userId="36186b9b-dc71-47e0-bff2-bd95e619117d" providerId="ADAL" clId="{5D727FE0-FEF9-41AF-B373-BFF49F5B91ED}" dt="2024-02-02T14:56:29.212" v="857" actId="478"/>
          <ac:picMkLst>
            <pc:docMk/>
            <pc:sldMk cId="3984835757" sldId="261"/>
            <ac:picMk id="21" creationId="{56DF9D7F-2F97-BB84-9BB7-9F79752BBBE4}"/>
          </ac:picMkLst>
        </pc:picChg>
        <pc:picChg chg="add del mod">
          <ac:chgData name="Geoffroy Dubreuil" userId="36186b9b-dc71-47e0-bff2-bd95e619117d" providerId="ADAL" clId="{5D727FE0-FEF9-41AF-B373-BFF49F5B91ED}" dt="2024-02-02T13:40:19.755" v="392" actId="478"/>
          <ac:picMkLst>
            <pc:docMk/>
            <pc:sldMk cId="3984835757" sldId="261"/>
            <ac:picMk id="23" creationId="{27D76E24-92F7-CB7A-6824-B1D723917E6F}"/>
          </ac:picMkLst>
        </pc:picChg>
        <pc:picChg chg="add del mod">
          <ac:chgData name="Geoffroy Dubreuil" userId="36186b9b-dc71-47e0-bff2-bd95e619117d" providerId="ADAL" clId="{5D727FE0-FEF9-41AF-B373-BFF49F5B91ED}" dt="2024-02-02T14:56:45.138" v="863" actId="478"/>
          <ac:picMkLst>
            <pc:docMk/>
            <pc:sldMk cId="3984835757" sldId="261"/>
            <ac:picMk id="25" creationId="{61D252A9-7208-E1E3-DDF2-DFD9D9D26347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27" creationId="{CE969D4A-A0E8-E49D-6A8E-AB15B3F03ECA}"/>
          </ac:picMkLst>
        </pc:picChg>
        <pc:picChg chg="add del mod">
          <ac:chgData name="Geoffroy Dubreuil" userId="36186b9b-dc71-47e0-bff2-bd95e619117d" providerId="ADAL" clId="{5D727FE0-FEF9-41AF-B373-BFF49F5B91ED}" dt="2024-02-07T13:17:08.389" v="907" actId="478"/>
          <ac:picMkLst>
            <pc:docMk/>
            <pc:sldMk cId="3984835757" sldId="261"/>
            <ac:picMk id="29" creationId="{AB2DC849-94C7-1396-CA9F-654CF73EF6CF}"/>
          </ac:picMkLst>
        </pc:picChg>
        <pc:picChg chg="add del mod ord">
          <ac:chgData name="Geoffroy Dubreuil" userId="36186b9b-dc71-47e0-bff2-bd95e619117d" providerId="ADAL" clId="{5D727FE0-FEF9-41AF-B373-BFF49F5B91ED}" dt="2024-02-07T13:17:09.191" v="908" actId="478"/>
          <ac:picMkLst>
            <pc:docMk/>
            <pc:sldMk cId="3984835757" sldId="261"/>
            <ac:picMk id="31" creationId="{76446DDE-F420-9595-1BF1-29F87C6C811D}"/>
          </ac:picMkLst>
        </pc:picChg>
        <pc:picChg chg="add del mod ord">
          <ac:chgData name="Geoffroy Dubreuil" userId="36186b9b-dc71-47e0-bff2-bd95e619117d" providerId="ADAL" clId="{5D727FE0-FEF9-41AF-B373-BFF49F5B91ED}" dt="2024-02-07T13:17:14.125" v="910" actId="478"/>
          <ac:picMkLst>
            <pc:docMk/>
            <pc:sldMk cId="3984835757" sldId="261"/>
            <ac:picMk id="34" creationId="{A82A0CE4-D911-71BE-C93C-A718490F385D}"/>
          </ac:picMkLst>
        </pc:picChg>
        <pc:picChg chg="add del mod ord">
          <ac:chgData name="Geoffroy Dubreuil" userId="36186b9b-dc71-47e0-bff2-bd95e619117d" providerId="ADAL" clId="{5D727FE0-FEF9-41AF-B373-BFF49F5B91ED}" dt="2024-02-07T13:17:05.712" v="904" actId="478"/>
          <ac:picMkLst>
            <pc:docMk/>
            <pc:sldMk cId="3984835757" sldId="261"/>
            <ac:picMk id="36" creationId="{B6287690-1970-5B5D-ECB5-DFE51DC4CE5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39" creationId="{51B83A10-0CF8-E690-4512-DF0BCC6D21AF}"/>
          </ac:picMkLst>
        </pc:picChg>
        <pc:picChg chg="add del mod">
          <ac:chgData name="Geoffroy Dubreuil" userId="36186b9b-dc71-47e0-bff2-bd95e619117d" providerId="ADAL" clId="{5D727FE0-FEF9-41AF-B373-BFF49F5B91ED}" dt="2024-02-02T14:49:19.059" v="783" actId="478"/>
          <ac:picMkLst>
            <pc:docMk/>
            <pc:sldMk cId="3984835757" sldId="261"/>
            <ac:picMk id="43" creationId="{9A107772-F3BB-7253-E90B-59F4DC9289ED}"/>
          </ac:picMkLst>
        </pc:picChg>
        <pc:picChg chg="add del mod">
          <ac:chgData name="Geoffroy Dubreuil" userId="36186b9b-dc71-47e0-bff2-bd95e619117d" providerId="ADAL" clId="{5D727FE0-FEF9-41AF-B373-BFF49F5B91ED}" dt="2024-02-02T14:16:26.871" v="698" actId="478"/>
          <ac:picMkLst>
            <pc:docMk/>
            <pc:sldMk cId="3984835757" sldId="261"/>
            <ac:picMk id="45" creationId="{B37FF904-BEE1-4A4D-AD73-8D2081B77EBF}"/>
          </ac:picMkLst>
        </pc:picChg>
        <pc:picChg chg="add del mod">
          <ac:chgData name="Geoffroy Dubreuil" userId="36186b9b-dc71-47e0-bff2-bd95e619117d" providerId="ADAL" clId="{5D727FE0-FEF9-41AF-B373-BFF49F5B91ED}" dt="2024-02-02T14:16:25.892" v="697" actId="478"/>
          <ac:picMkLst>
            <pc:docMk/>
            <pc:sldMk cId="3984835757" sldId="261"/>
            <ac:picMk id="47" creationId="{8099E943-05A0-5318-E9C7-C1EF2159993D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9" creationId="{EDD05F02-2295-BF08-8046-0849EAFF84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51" creationId="{B2CF530E-4B5B-DDB8-B097-99E504296C35}"/>
          </ac:picMkLst>
        </pc:picChg>
        <pc:picChg chg="add del mod">
          <ac:chgData name="Geoffroy Dubreuil" userId="36186b9b-dc71-47e0-bff2-bd95e619117d" providerId="ADAL" clId="{5D727FE0-FEF9-41AF-B373-BFF49F5B91ED}" dt="2024-02-02T14:19:34.453" v="707" actId="21"/>
          <ac:picMkLst>
            <pc:docMk/>
            <pc:sldMk cId="3984835757" sldId="261"/>
            <ac:picMk id="54" creationId="{2948112C-80EA-F151-88A7-9ED3D0B1B19F}"/>
          </ac:picMkLst>
        </pc:picChg>
        <pc:picChg chg="add del mod">
          <ac:chgData name="Geoffroy Dubreuil" userId="36186b9b-dc71-47e0-bff2-bd95e619117d" providerId="ADAL" clId="{5D727FE0-FEF9-41AF-B373-BFF49F5B91ED}" dt="2024-02-07T13:17:07.193" v="906" actId="478"/>
          <ac:picMkLst>
            <pc:docMk/>
            <pc:sldMk cId="3984835757" sldId="261"/>
            <ac:picMk id="56" creationId="{C470402D-2E98-E050-B98B-314E64847137}"/>
          </ac:picMkLst>
        </pc:picChg>
      </pc:sldChg>
      <pc:sldChg chg="modSp mod">
        <pc:chgData name="Geoffroy Dubreuil" userId="36186b9b-dc71-47e0-bff2-bd95e619117d" providerId="ADAL" clId="{5D727FE0-FEF9-41AF-B373-BFF49F5B91ED}" dt="2024-02-07T13:27:44.539" v="1289" actId="20577"/>
        <pc:sldMkLst>
          <pc:docMk/>
          <pc:sldMk cId="2416780850" sldId="262"/>
        </pc:sldMkLst>
        <pc:spChg chg="mod">
          <ac:chgData name="Geoffroy Dubreuil" userId="36186b9b-dc71-47e0-bff2-bd95e619117d" providerId="ADAL" clId="{5D727FE0-FEF9-41AF-B373-BFF49F5B91ED}" dt="2024-01-22T11:02:07.117" v="133" actId="20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D727FE0-FEF9-41AF-B373-BFF49F5B91ED}" dt="2024-02-07T13:27:44.539" v="1289" actId="20577"/>
          <ac:spMkLst>
            <pc:docMk/>
            <pc:sldMk cId="2416780850" sldId="262"/>
            <ac:spMk id="3" creationId="{6730485E-47C1-6161-8B16-E1696FB2022C}"/>
          </ac:spMkLst>
        </pc:spChg>
      </pc:sldChg>
      <pc:sldChg chg="modSp mod">
        <pc:chgData name="Geoffroy Dubreuil" userId="36186b9b-dc71-47e0-bff2-bd95e619117d" providerId="ADAL" clId="{5D727FE0-FEF9-41AF-B373-BFF49F5B91ED}" dt="2024-02-07T13:27:02.827" v="1239" actId="113"/>
        <pc:sldMkLst>
          <pc:docMk/>
          <pc:sldMk cId="3422363708" sldId="263"/>
        </pc:sldMkLst>
        <pc:spChg chg="mod">
          <ac:chgData name="Geoffroy Dubreuil" userId="36186b9b-dc71-47e0-bff2-bd95e619117d" providerId="ADAL" clId="{5D727FE0-FEF9-41AF-B373-BFF49F5B91ED}" dt="2024-01-22T11:01:57.667" v="131" actId="20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Geoffroy Dubreuil" userId="36186b9b-dc71-47e0-bff2-bd95e619117d" providerId="ADAL" clId="{5D727FE0-FEF9-41AF-B373-BFF49F5B91ED}" dt="2024-02-07T13:27:02.827" v="1239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eoffroy Dubreuil" userId="36186b9b-dc71-47e0-bff2-bd95e619117d" providerId="ADAL" clId="{5D727FE0-FEF9-41AF-B373-BFF49F5B91ED}" dt="2024-01-22T11:02:12.880" v="134" actId="207"/>
        <pc:sldMkLst>
          <pc:docMk/>
          <pc:sldMk cId="3317259441" sldId="264"/>
        </pc:sldMkLst>
        <pc:spChg chg="mod">
          <ac:chgData name="Geoffroy Dubreuil" userId="36186b9b-dc71-47e0-bff2-bd95e619117d" providerId="ADAL" clId="{5D727FE0-FEF9-41AF-B373-BFF49F5B91ED}" dt="2024-01-22T11:02:12.880" v="134" actId="207"/>
          <ac:spMkLst>
            <pc:docMk/>
            <pc:sldMk cId="3317259441" sldId="264"/>
            <ac:spMk id="4" creationId="{2B167248-C99C-E892-89E1-4CBB81F02F90}"/>
          </ac:spMkLst>
        </pc:spChg>
      </pc:sldChg>
      <pc:sldChg chg="modSp mod">
        <pc:chgData name="Geoffroy Dubreuil" userId="36186b9b-dc71-47e0-bff2-bd95e619117d" providerId="ADAL" clId="{5D727FE0-FEF9-41AF-B373-BFF49F5B91ED}" dt="2024-01-22T11:02:19.272" v="135" actId="207"/>
        <pc:sldMkLst>
          <pc:docMk/>
          <pc:sldMk cId="3434842826" sldId="265"/>
        </pc:sldMkLst>
        <pc:spChg chg="mod">
          <ac:chgData name="Geoffroy Dubreuil" userId="36186b9b-dc71-47e0-bff2-bd95e619117d" providerId="ADAL" clId="{5D727FE0-FEF9-41AF-B373-BFF49F5B91ED}" dt="2024-01-22T11:02:19.272" v="135" actId="207"/>
          <ac:spMkLst>
            <pc:docMk/>
            <pc:sldMk cId="3434842826" sldId="265"/>
            <ac:spMk id="9" creationId="{063F7B61-5334-421F-9456-A905D333F4B3}"/>
          </ac:spMkLst>
        </pc:spChg>
      </pc:sldChg>
      <pc:sldChg chg="modSp mod">
        <pc:chgData name="Geoffroy Dubreuil" userId="36186b9b-dc71-47e0-bff2-bd95e619117d" providerId="ADAL" clId="{5D727FE0-FEF9-41AF-B373-BFF49F5B91ED}" dt="2024-02-07T13:29:36.347" v="1354" actId="6549"/>
        <pc:sldMkLst>
          <pc:docMk/>
          <pc:sldMk cId="2961006699" sldId="266"/>
        </pc:sldMkLst>
        <pc:spChg chg="mod">
          <ac:chgData name="Geoffroy Dubreuil" userId="36186b9b-dc71-47e0-bff2-bd95e619117d" providerId="ADAL" clId="{5D727FE0-FEF9-41AF-B373-BFF49F5B91ED}" dt="2024-01-22T11:01:53.877" v="130" actId="20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eoffroy Dubreuil" userId="36186b9b-dc71-47e0-bff2-bd95e619117d" providerId="ADAL" clId="{5D727FE0-FEF9-41AF-B373-BFF49F5B91ED}" dt="2024-02-07T13:29:36.347" v="1354" actId="6549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6:14:38.871" v="1566" actId="478"/>
        <pc:sldMkLst>
          <pc:docMk/>
          <pc:sldMk cId="751095604" sldId="267"/>
        </pc:sldMkLst>
        <pc:spChg chg="add del mod">
          <ac:chgData name="Geoffroy Dubreuil" userId="36186b9b-dc71-47e0-bff2-bd95e619117d" providerId="ADAL" clId="{5D727FE0-FEF9-41AF-B373-BFF49F5B91ED}" dt="2024-02-07T16:14:38.871" v="1566" actId="478"/>
          <ac:spMkLst>
            <pc:docMk/>
            <pc:sldMk cId="751095604" sldId="267"/>
            <ac:spMk id="2" creationId="{D3B0701E-242B-2BD6-F4AF-E4887CAB8A08}"/>
          </ac:spMkLst>
        </pc:spChg>
        <pc:spChg chg="mod">
          <ac:chgData name="Geoffroy Dubreuil" userId="36186b9b-dc71-47e0-bff2-bd95e619117d" providerId="ADAL" clId="{5D727FE0-FEF9-41AF-B373-BFF49F5B91ED}" dt="2024-01-22T11:00:46.577" v="125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5D727FE0-FEF9-41AF-B373-BFF49F5B91ED}" dt="2024-01-22T11:00:43.457" v="124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5D727FE0-FEF9-41AF-B373-BFF49F5B91ED}" dt="2024-02-07T13:26:20.578" v="1225" actId="113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eoffroy Dubreuil" userId="36186b9b-dc71-47e0-bff2-bd95e619117d" providerId="ADAL" clId="{5D727FE0-FEF9-41AF-B373-BFF49F5B91ED}" dt="2024-01-22T11:03:02.267" v="138" actId="478"/>
          <ac:picMkLst>
            <pc:docMk/>
            <pc:sldMk cId="751095604" sldId="267"/>
            <ac:picMk id="3" creationId="{356DA0B2-E9D4-00AF-6397-731F0D840324}"/>
          </ac:picMkLst>
        </pc:picChg>
        <pc:picChg chg="add mod">
          <ac:chgData name="Geoffroy Dubreuil" userId="36186b9b-dc71-47e0-bff2-bd95e619117d" providerId="ADAL" clId="{5D727FE0-FEF9-41AF-B373-BFF49F5B91ED}" dt="2024-01-22T11:00:40.560" v="123" actId="1076"/>
          <ac:picMkLst>
            <pc:docMk/>
            <pc:sldMk cId="751095604" sldId="267"/>
            <ac:picMk id="4" creationId="{08284BEF-A09A-08FA-9B62-CEDE1831B015}"/>
          </ac:picMkLst>
        </pc:picChg>
      </pc:sldChg>
      <pc:sldChg chg="addSp delSp modSp new mod setBg">
        <pc:chgData name="Geoffroy Dubreuil" userId="36186b9b-dc71-47e0-bff2-bd95e619117d" providerId="ADAL" clId="{5D727FE0-FEF9-41AF-B373-BFF49F5B91ED}" dt="2024-02-07T13:24:22.817" v="1003" actId="1038"/>
        <pc:sldMkLst>
          <pc:docMk/>
          <pc:sldMk cId="3685362413" sldId="268"/>
        </pc:sldMkLst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1" creationId="{1500B4A4-B1F1-41EA-886A-B8A210DBCA3B}"/>
          </ac:spMkLst>
        </pc:spChg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2" creationId="{5E55A99C-0BDC-4DBE-8E40-9FA66F629FA1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4" creationId="{DA2E7C1E-2B5A-4BBA-AE51-1CD8C19309D7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6" creationId="{43DF76B1-5174-4FAF-9D19-FFEE98426836}"/>
          </ac:spMkLst>
        </pc:sp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3" creationId="{6ECACDA9-540A-FF16-B30D-1289B2B0E121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5" creationId="{800B6E2F-650B-A207-1E63-635FD330FB8C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7" creationId="{C90D4140-AA3D-03D8-8CE2-719A06867BB3}"/>
          </ac:picMkLst>
        </pc:pic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9" creationId="{30759B79-A35B-182F-FE02-70C2AD165642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11" creationId="{3774A70A-FBC9-FFC9-6322-65E7B6B5CAB7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3" creationId="{6335AD21-2D93-FA9E-4A09-1074F5CF6B1C}"/>
          </ac:picMkLst>
        </pc:picChg>
        <pc:picChg chg="add mod or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5" creationId="{01D232BF-DCD4-F04A-A934-C83BB86A7549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7" creationId="{B5A30ED5-D8B1-0BA2-C2AB-8ECD383F9AE0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9" creationId="{3552BF3B-C6EC-4BAB-E2F3-A8CDE4701C32}"/>
          </ac:picMkLst>
        </pc:picChg>
      </pc:sldChg>
      <pc:sldChg chg="delSp new mod modClrScheme chgLayout">
        <pc:chgData name="Geoffroy Dubreuil" userId="36186b9b-dc71-47e0-bff2-bd95e619117d" providerId="ADAL" clId="{5D727FE0-FEF9-41AF-B373-BFF49F5B91ED}" dt="2024-02-07T14:06:43.620" v="1356" actId="700"/>
        <pc:sldMkLst>
          <pc:docMk/>
          <pc:sldMk cId="3421931554" sldId="269"/>
        </pc:sldMkLst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2" creationId="{0A49B424-3F40-650E-26F1-506D0680EAF8}"/>
          </ac:spMkLst>
        </pc:spChg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3" creationId="{3792C9BB-3726-A0E3-B8BD-42A8500B38EC}"/>
          </ac:spMkLst>
        </pc:spChg>
      </pc:sldChg>
      <pc:sldMasterChg chg="addSp delSp modSp mod modSldLayout">
        <pc:chgData name="Geoffroy Dubreuil" userId="36186b9b-dc71-47e0-bff2-bd95e619117d" providerId="ADAL" clId="{5D727FE0-FEF9-41AF-B373-BFF49F5B91ED}" dt="2024-02-19T09:30:55.865" v="1568" actId="21"/>
        <pc:sldMasterMkLst>
          <pc:docMk/>
          <pc:sldMasterMk cId="1739929472" sldId="2147483648"/>
        </pc:sldMasterMkLst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3" creationId="{AF2C3F19-9F6F-1450-84BC-A80357F35940}"/>
          </ac:spMkLst>
        </pc:spChg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4" creationId="{FB22B504-146E-1966-17CE-BB797BC6083D}"/>
          </ac:spMkLst>
        </pc:spChg>
        <pc:spChg chg="add mod ord">
          <ac:chgData name="Geoffroy Dubreuil" userId="36186b9b-dc71-47e0-bff2-bd95e619117d" providerId="ADAL" clId="{5D727FE0-FEF9-41AF-B373-BFF49F5B91ED}" dt="2024-01-22T10:28:26.123" v="40" actId="14100"/>
          <ac:spMkLst>
            <pc:docMk/>
            <pc:sldMasterMk cId="1739929472" sldId="2147483648"/>
            <ac:spMk id="10" creationId="{0B4318AA-08BC-312C-6AD0-B559AD004F7E}"/>
          </ac:spMkLst>
        </pc:spChg>
        <pc:spChg chg="add del mod">
          <ac:chgData name="Geoffroy Dubreuil" userId="36186b9b-dc71-47e0-bff2-bd95e619117d" providerId="ADAL" clId="{5D727FE0-FEF9-41AF-B373-BFF49F5B91ED}" dt="2024-01-22T10:47:36.912" v="75" actId="478"/>
          <ac:spMkLst>
            <pc:docMk/>
            <pc:sldMasterMk cId="1739929472" sldId="2147483648"/>
            <ac:spMk id="16" creationId="{BDEC7042-DFF8-4DF1-2013-787B84CEDF49}"/>
          </ac:spMkLst>
        </pc:spChg>
        <pc:picChg chg="add del mod">
          <ac:chgData name="Geoffroy Dubreuil" userId="36186b9b-dc71-47e0-bff2-bd95e619117d" providerId="ADAL" clId="{5D727FE0-FEF9-41AF-B373-BFF49F5B91ED}" dt="2024-02-07T15:38:39.162" v="1370" actId="478"/>
          <ac:picMkLst>
            <pc:docMk/>
            <pc:sldMasterMk cId="1739929472" sldId="2147483648"/>
            <ac:picMk id="2" creationId="{82E48194-6734-DE17-E84B-5AEC1ACC61D6}"/>
          </ac:picMkLst>
        </pc:picChg>
        <pc:picChg chg="del mod">
          <ac:chgData name="Geoffroy Dubreuil" userId="36186b9b-dc71-47e0-bff2-bd95e619117d" providerId="ADAL" clId="{5D727FE0-FEF9-41AF-B373-BFF49F5B91ED}" dt="2024-01-22T10:23:36.090" v="22" actId="478"/>
          <ac:picMkLst>
            <pc:docMk/>
            <pc:sldMasterMk cId="1739929472" sldId="2147483648"/>
            <ac:picMk id="3" creationId="{46C34628-53BA-1A7F-60F7-C0DD5FF651FE}"/>
          </ac:picMkLst>
        </pc:picChg>
        <pc:picChg chg="add del mod">
          <ac:chgData name="Geoffroy Dubreuil" userId="36186b9b-dc71-47e0-bff2-bd95e619117d" providerId="ADAL" clId="{5D727FE0-FEF9-41AF-B373-BFF49F5B91ED}" dt="2024-02-07T15:38:37.703" v="1369" actId="21"/>
          <ac:picMkLst>
            <pc:docMk/>
            <pc:sldMasterMk cId="1739929472" sldId="2147483648"/>
            <ac:picMk id="3" creationId="{9A357A6F-8849-8F14-870C-2F8C29879FA8}"/>
          </ac:picMkLst>
        </pc:picChg>
        <pc:picChg chg="add mod">
          <ac:chgData name="Geoffroy Dubreuil" userId="36186b9b-dc71-47e0-bff2-bd95e619117d" providerId="ADAL" clId="{5D727FE0-FEF9-41AF-B373-BFF49F5B91ED}" dt="2024-02-07T15:38:39.454" v="1371"/>
          <ac:picMkLst>
            <pc:docMk/>
            <pc:sldMasterMk cId="1739929472" sldId="2147483648"/>
            <ac:picMk id="4" creationId="{9A357A6F-8849-8F14-870C-2F8C29879FA8}"/>
          </ac:picMkLst>
        </pc:picChg>
        <pc:picChg chg="del">
          <ac:chgData name="Geoffroy Dubreuil" userId="36186b9b-dc71-47e0-bff2-bd95e619117d" providerId="ADAL" clId="{5D727FE0-FEF9-41AF-B373-BFF49F5B91ED}" dt="2024-01-22T10:22:08.103" v="8" actId="478"/>
          <ac:picMkLst>
            <pc:docMk/>
            <pc:sldMasterMk cId="1739929472" sldId="2147483648"/>
            <ac:picMk id="4" creationId="{B6E6A0D6-1261-6B4C-2140-F642D59FCB68}"/>
          </ac:picMkLst>
        </pc:picChg>
        <pc:picChg chg="add mod">
          <ac:chgData name="Geoffroy Dubreuil" userId="36186b9b-dc71-47e0-bff2-bd95e619117d" providerId="ADAL" clId="{5D727FE0-FEF9-41AF-B373-BFF49F5B91ED}" dt="2024-01-22T10:28:32.602" v="41" actId="1076"/>
          <ac:picMkLst>
            <pc:docMk/>
            <pc:sldMasterMk cId="1739929472" sldId="2147483648"/>
            <ac:picMk id="5" creationId="{3757FF5F-93E2-037C-C1F1-74ECC2B3D5A5}"/>
          </ac:picMkLst>
        </pc:picChg>
        <pc:picChg chg="del">
          <ac:chgData name="Geoffroy Dubreuil" userId="36186b9b-dc71-47e0-bff2-bd95e619117d" providerId="ADAL" clId="{5D727FE0-FEF9-41AF-B373-BFF49F5B91ED}" dt="2024-01-22T10:23:37.998" v="23" actId="478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">
          <ac:chgData name="Geoffroy Dubreuil" userId="36186b9b-dc71-47e0-bff2-bd95e619117d" providerId="ADAL" clId="{5D727FE0-FEF9-41AF-B373-BFF49F5B91ED}" dt="2024-01-22T10:22:06.470" v="7" actId="21"/>
          <ac:picMkLst>
            <pc:docMk/>
            <pc:sldMasterMk cId="1739929472" sldId="2147483648"/>
            <ac:picMk id="8" creationId="{AD936A8C-5D6C-2656-C93E-21896566526A}"/>
          </ac:picMkLst>
        </pc:picChg>
        <pc:picChg chg="add mod">
          <ac:chgData name="Geoffroy Dubreuil" userId="36186b9b-dc71-47e0-bff2-bd95e619117d" providerId="ADAL" clId="{5D727FE0-FEF9-41AF-B373-BFF49F5B91ED}" dt="2024-01-22T10:22:08.475" v="9"/>
          <ac:picMkLst>
            <pc:docMk/>
            <pc:sldMasterMk cId="1739929472" sldId="2147483648"/>
            <ac:picMk id="9" creationId="{AD936A8C-5D6C-2656-C93E-21896566526A}"/>
          </ac:picMkLst>
        </pc:picChg>
        <pc:picChg chg="add del mod ord">
          <ac:chgData name="Geoffroy Dubreuil" userId="36186b9b-dc71-47e0-bff2-bd95e619117d" providerId="ADAL" clId="{5D727FE0-FEF9-41AF-B373-BFF49F5B91ED}" dt="2024-01-22T10:27:56.068" v="32" actId="478"/>
          <ac:picMkLst>
            <pc:docMk/>
            <pc:sldMasterMk cId="1739929472" sldId="2147483648"/>
            <ac:picMk id="12" creationId="{4A3F0516-7DE4-045F-42E8-B7952028B7B0}"/>
          </ac:picMkLst>
        </pc:picChg>
        <pc:picChg chg="add del mod">
          <ac:chgData name="Geoffroy Dubreuil" userId="36186b9b-dc71-47e0-bff2-bd95e619117d" providerId="ADAL" clId="{5D727FE0-FEF9-41AF-B373-BFF49F5B91ED}" dt="2024-01-22T10:27:53.954" v="31" actId="21"/>
          <ac:picMkLst>
            <pc:docMk/>
            <pc:sldMasterMk cId="1739929472" sldId="2147483648"/>
            <ac:picMk id="14" creationId="{CFB50422-2D44-660B-E169-0C0200004C01}"/>
          </ac:picMkLst>
        </pc:picChg>
        <pc:picChg chg="add mod ord">
          <ac:chgData name="Geoffroy Dubreuil" userId="36186b9b-dc71-47e0-bff2-bd95e619117d" providerId="ADAL" clId="{5D727FE0-FEF9-41AF-B373-BFF49F5B91ED}" dt="2024-02-19T09:30:47.872" v="1567" actId="167"/>
          <ac:picMkLst>
            <pc:docMk/>
            <pc:sldMasterMk cId="1739929472" sldId="2147483648"/>
            <ac:picMk id="15" creationId="{CFB50422-2D44-660B-E169-0C0200004C01}"/>
          </ac:picMkLst>
        </pc:picChg>
        <pc:picChg chg="add del mod">
          <ac:chgData name="Geoffroy Dubreuil" userId="36186b9b-dc71-47e0-bff2-bd95e619117d" providerId="ADAL" clId="{5D727FE0-FEF9-41AF-B373-BFF49F5B91ED}" dt="2024-01-22T10:47:37.755" v="76" actId="478"/>
          <ac:picMkLst>
            <pc:docMk/>
            <pc:sldMasterMk cId="1739929472" sldId="2147483648"/>
            <ac:picMk id="18" creationId="{DC99C2B6-F3B4-547F-D1E1-422E025AEE4E}"/>
          </ac:picMkLst>
        </pc:picChg>
        <pc:picChg chg="add del mod">
          <ac:chgData name="Geoffroy Dubreuil" userId="36186b9b-dc71-47e0-bff2-bd95e619117d" providerId="ADAL" clId="{5D727FE0-FEF9-41AF-B373-BFF49F5B91ED}" dt="2024-01-22T10:47:33.524" v="74" actId="21"/>
          <ac:picMkLst>
            <pc:docMk/>
            <pc:sldMasterMk cId="1739929472" sldId="2147483648"/>
            <ac:picMk id="20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1-22T13:32:33.358" v="146" actId="478"/>
          <ac:picMkLst>
            <pc:docMk/>
            <pc:sldMasterMk cId="1739929472" sldId="2147483648"/>
            <ac:picMk id="21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2-02T11:20:16.598" v="162" actId="478"/>
          <ac:picMkLst>
            <pc:docMk/>
            <pc:sldMasterMk cId="1739929472" sldId="2147483648"/>
            <ac:picMk id="22" creationId="{EBE5BE42-5013-6EC1-DD1B-3D2381E46840}"/>
          </ac:picMkLst>
        </pc:picChg>
        <pc:cxnChg chg="add del mod">
          <ac:chgData name="Geoffroy Dubreuil" userId="36186b9b-dc71-47e0-bff2-bd95e619117d" providerId="ADAL" clId="{5D727FE0-FEF9-41AF-B373-BFF49F5B91ED}" dt="2024-02-07T13:16:39.772" v="899" actId="21"/>
          <ac:cxnSpMkLst>
            <pc:docMk/>
            <pc:sldMasterMk cId="1739929472" sldId="2147483648"/>
            <ac:cxnSpMk id="6" creationId="{A169C0FB-08C4-E3EC-573C-91852880EBAA}"/>
          </ac:cxnSpMkLst>
        </pc:cxnChg>
        <pc:sldLayoutChg chg="addSp delSp modSp mod">
          <pc:chgData name="Geoffroy Dubreuil" userId="36186b9b-dc71-47e0-bff2-bd95e619117d" providerId="ADAL" clId="{5D727FE0-FEF9-41AF-B373-BFF49F5B91ED}" dt="2024-02-19T09:30:55.865" v="1568" actId="21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5D727FE0-FEF9-41AF-B373-BFF49F5B91ED}" dt="2024-02-19T09:30:55.865" v="1568" actId="21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add del mod">
            <ac:chgData name="Geoffroy Dubreuil" userId="36186b9b-dc71-47e0-bff2-bd95e619117d" providerId="ADAL" clId="{5D727FE0-FEF9-41AF-B373-BFF49F5B91ED}" dt="2024-02-19T09:30:55.865" v="1568" actId="21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  <pc:picChg chg="add del mod">
            <ac:chgData name="Geoffroy Dubreuil" userId="36186b9b-dc71-47e0-bff2-bd95e619117d" providerId="ADAL" clId="{5D727FE0-FEF9-41AF-B373-BFF49F5B91ED}" dt="2024-02-07T15:38:20.205" v="1365" actId="21"/>
            <ac:picMkLst>
              <pc:docMk/>
              <pc:sldMasterMk cId="1739929472" sldId="2147483648"/>
              <pc:sldLayoutMk cId="1910342157" sldId="2147483649"/>
              <ac:picMk id="2" creationId="{9A357A6F-8849-8F14-870C-2F8C29879FA8}"/>
            </ac:picMkLst>
          </pc:picChg>
          <pc:picChg chg="add mod">
            <ac:chgData name="Geoffroy Dubreuil" userId="36186b9b-dc71-47e0-bff2-bd95e619117d" providerId="ADAL" clId="{5D727FE0-FEF9-41AF-B373-BFF49F5B91ED}" dt="2024-02-02T11:20:10.435" v="161"/>
            <ac:picMkLst>
              <pc:docMk/>
              <pc:sldMasterMk cId="1739929472" sldId="2147483648"/>
              <pc:sldLayoutMk cId="1910342157" sldId="2147483649"/>
              <ac:picMk id="5" creationId="{B3E4C48E-32DF-8461-DAEA-9FE878C439CD}"/>
            </ac:picMkLst>
          </pc:picChg>
          <pc:cxnChg chg="add mod">
            <ac:chgData name="Geoffroy Dubreuil" userId="36186b9b-dc71-47e0-bff2-bd95e619117d" providerId="ADAL" clId="{5D727FE0-FEF9-41AF-B373-BFF49F5B91ED}" dt="2024-02-07T13:16:41.693" v="900"/>
            <ac:cxnSpMkLst>
              <pc:docMk/>
              <pc:sldMasterMk cId="1739929472" sldId="2147483648"/>
              <pc:sldLayoutMk cId="1910342157" sldId="2147483649"/>
              <ac:cxnSpMk id="6" creationId="{A169C0FB-08C4-E3EC-573C-91852880EBAA}"/>
            </ac:cxnSpMkLst>
          </pc:cxnChg>
        </pc:sldLayoutChg>
      </pc:sldMasterChg>
      <pc:sldMasterChg chg="addSp delSp modSp mod modSldLayout">
        <pc:chgData name="Geoffroy Dubreuil" userId="36186b9b-dc71-47e0-bff2-bd95e619117d" providerId="ADAL" clId="{5D727FE0-FEF9-41AF-B373-BFF49F5B91ED}" dt="2024-02-02T13:49:07.943" v="497" actId="207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5D727FE0-FEF9-41AF-B373-BFF49F5B91ED}" dt="2024-02-02T13:48:16.876" v="493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5D727FE0-FEF9-41AF-B373-BFF49F5B91ED}" dt="2024-02-02T13:47:18.044" v="486" actId="207"/>
          <ac:spMkLst>
            <pc:docMk/>
            <pc:sldMasterMk cId="2577699735" sldId="2147483684"/>
            <ac:spMk id="3" creationId="{1BC054D6-CB61-3142-2199-DDEA2FD48392}"/>
          </ac:spMkLst>
        </pc:spChg>
        <pc:spChg chg="add mod ord">
          <ac:chgData name="Geoffroy Dubreuil" userId="36186b9b-dc71-47e0-bff2-bd95e619117d" providerId="ADAL" clId="{5D727FE0-FEF9-41AF-B373-BFF49F5B91ED}" dt="2024-01-22T10:58:49.363" v="117" actId="167"/>
          <ac:spMkLst>
            <pc:docMk/>
            <pc:sldMasterMk cId="2577699735" sldId="2147483684"/>
            <ac:spMk id="7" creationId="{22094937-314C-37DB-B192-971973FB1A4D}"/>
          </ac:spMkLst>
        </pc:spChg>
        <pc:spChg chg="del mod">
          <ac:chgData name="Geoffroy Dubreuil" userId="36186b9b-dc71-47e0-bff2-bd95e619117d" providerId="ADAL" clId="{5D727FE0-FEF9-41AF-B373-BFF49F5B91ED}" dt="2024-01-22T10:58:42.599" v="112" actId="478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4" creationId="{9B1E3801-5212-B241-A5E2-91B315C9AE74}"/>
          </ac:picMkLst>
        </pc:picChg>
        <pc:picChg chg="del">
          <ac:chgData name="Geoffroy Dubreuil" userId="36186b9b-dc71-47e0-bff2-bd95e619117d" providerId="ADAL" clId="{5D727FE0-FEF9-41AF-B373-BFF49F5B91ED}" dt="2024-01-22T10:58:38.077" v="109" actId="478"/>
          <ac:picMkLst>
            <pc:docMk/>
            <pc:sldMasterMk cId="2577699735" sldId="2147483684"/>
            <ac:picMk id="5" creationId="{C5B894C3-4289-55DA-114D-B52764957BD9}"/>
          </ac:picMkLst>
        </pc:picChg>
        <pc:picChg chg="del mod">
          <ac:chgData name="Geoffroy Dubreuil" userId="36186b9b-dc71-47e0-bff2-bd95e619117d" providerId="ADAL" clId="{5D727FE0-FEF9-41AF-B373-BFF49F5B91ED}" dt="2024-01-22T10:58:43.601" v="114" actId="478"/>
          <ac:picMkLst>
            <pc:docMk/>
            <pc:sldMasterMk cId="2577699735" sldId="2147483684"/>
            <ac:picMk id="6" creationId="{89ED5685-EF10-8941-B736-8999D085E4BB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8" creationId="{513F1392-3328-513A-302A-337166DBEF83}"/>
          </ac:picMkLst>
        </pc:picChg>
        <pc:picChg chg="del">
          <ac:chgData name="Geoffroy Dubreuil" userId="36186b9b-dc71-47e0-bff2-bd95e619117d" providerId="ADAL" clId="{5D727FE0-FEF9-41AF-B373-BFF49F5B91ED}" dt="2024-01-22T10:58:40.813" v="111" actId="478"/>
          <ac:picMkLst>
            <pc:docMk/>
            <pc:sldMasterMk cId="2577699735" sldId="2147483684"/>
            <ac:picMk id="9" creationId="{FECEBED3-47F5-E49B-5E10-BC996DC71C9E}"/>
          </ac:picMkLst>
        </pc:picChg>
        <pc:picChg chg="del">
          <ac:chgData name="Geoffroy Dubreuil" userId="36186b9b-dc71-47e0-bff2-bd95e619117d" providerId="ADAL" clId="{5D727FE0-FEF9-41AF-B373-BFF49F5B91ED}" dt="2024-01-22T10:58:44.707" v="115" actId="478"/>
          <ac:picMkLst>
            <pc:docMk/>
            <pc:sldMasterMk cId="2577699735" sldId="2147483684"/>
            <ac:picMk id="11" creationId="{E24B1977-A411-6BB0-9E72-D0DFB3958F59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12" creationId="{8A480C37-AE12-E1D1-DBAB-F7F94B191324}"/>
          </ac:picMkLst>
        </pc:picChg>
        <pc:sldLayoutChg chg="modSp">
          <pc:chgData name="Geoffroy Dubreuil" userId="36186b9b-dc71-47e0-bff2-bd95e619117d" providerId="ADAL" clId="{5D727FE0-FEF9-41AF-B373-BFF49F5B91ED}" dt="2024-02-02T13:48:58.938" v="496" actId="207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5D727FE0-FEF9-41AF-B373-BFF49F5B91ED}" dt="2024-02-02T13:48:55.134" v="49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5D727FE0-FEF9-41AF-B373-BFF49F5B91ED}" dt="2024-02-02T13:48:58.938" v="49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9:07.943" v="49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5D727FE0-FEF9-41AF-B373-BFF49F5B91ED}" dt="2024-02-02T13:49:07.943" v="49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04.694" v="492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5D727FE0-FEF9-41AF-B373-BFF49F5B91ED}" dt="2024-02-02T13:48:04.694" v="492" actId="207"/>
            <ac:spMkLst>
              <pc:docMk/>
              <pc:sldMasterMk cId="2577699735" sldId="2147483684"/>
              <pc:sldLayoutMk cId="1453025305" sldId="2147483688"/>
              <ac:spMk id="2" creationId="{0CF9D26B-2105-B752-1559-A5E7E3580652}"/>
            </ac:spMkLst>
          </pc:spChg>
          <pc:spChg chg="mod">
            <ac:chgData name="Geoffroy Dubreuil" userId="36186b9b-dc71-47e0-bff2-bd95e619117d" providerId="ADAL" clId="{5D727FE0-FEF9-41AF-B373-BFF49F5B91ED}" dt="2024-02-02T13:47:36.074" v="489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55.021" v="491" actId="207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eoffroy Dubreuil" userId="36186b9b-dc71-47e0-bff2-bd95e619117d" providerId="ADAL" clId="{5D727FE0-FEF9-41AF-B373-BFF49F5B91ED}" dt="2024-02-02T13:47:55.021" v="491" actId="207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47.782" v="490" actId="207"/>
          <pc:sldLayoutMkLst>
            <pc:docMk/>
            <pc:sldMasterMk cId="2577699735" sldId="2147483684"/>
            <pc:sldLayoutMk cId="1165019821" sldId="2147483690"/>
          </pc:sldLayoutMkLst>
          <pc:spChg chg="mod">
            <ac:chgData name="Geoffroy Dubreuil" userId="36186b9b-dc71-47e0-bff2-bd95e619117d" providerId="ADAL" clId="{5D727FE0-FEF9-41AF-B373-BFF49F5B91ED}" dt="2024-02-02T13:47:47.782" v="490" actId="207"/>
            <ac:spMkLst>
              <pc:docMk/>
              <pc:sldMasterMk cId="2577699735" sldId="2147483684"/>
              <pc:sldLayoutMk cId="1165019821" sldId="2147483690"/>
              <ac:spMk id="2" creationId="{601E4D49-1A5A-DFCF-8CA7-93B2889E2B5F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28.720" v="494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5D727FE0-FEF9-41AF-B373-BFF49F5B91ED}" dt="2024-02-02T13:48:28.720" v="494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">
        <pc:chgData name="Geoffroy Dubreuil" userId="36186b9b-dc71-47e0-bff2-bd95e619117d" providerId="ADAL" clId="{5D727FE0-FEF9-41AF-B373-BFF49F5B91ED}" dt="2024-01-22T13:32:46.371" v="149" actId="478"/>
        <pc:sldMasterMkLst>
          <pc:docMk/>
          <pc:sldMasterMk cId="1520531744" sldId="2147483695"/>
        </pc:sldMasterMkLst>
        <pc:spChg chg="add del mod">
          <ac:chgData name="Geoffroy Dubreuil" userId="36186b9b-dc71-47e0-bff2-bd95e619117d" providerId="ADAL" clId="{5D727FE0-FEF9-41AF-B373-BFF49F5B91ED}" dt="2024-01-22T10:51:55.262" v="96" actId="478"/>
          <ac:spMkLst>
            <pc:docMk/>
            <pc:sldMasterMk cId="1520531744" sldId="2147483695"/>
            <ac:spMk id="8" creationId="{6CAA0203-1255-785D-7BA6-40B41DEF42F0}"/>
          </ac:spMkLst>
        </pc:spChg>
        <pc:spChg chg="mod">
          <ac:chgData name="Geoffroy Dubreuil" userId="36186b9b-dc71-47e0-bff2-bd95e619117d" providerId="ADAL" clId="{5D727FE0-FEF9-41AF-B373-BFF49F5B91ED}" dt="2024-01-22T10:58:15.037" v="105" actId="207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5D727FE0-FEF9-41AF-B373-BFF49F5B91ED}" dt="2024-01-22T10:50:54.122" v="82" actId="478"/>
          <ac:picMkLst>
            <pc:docMk/>
            <pc:sldMasterMk cId="1520531744" sldId="2147483695"/>
            <ac:picMk id="2" creationId="{73301C82-19A0-EC28-48D4-FCD762321267}"/>
          </ac:picMkLst>
        </pc:picChg>
        <pc:picChg chg="add mod ord">
          <ac:chgData name="Geoffroy Dubreuil" userId="36186b9b-dc71-47e0-bff2-bd95e619117d" providerId="ADAL" clId="{5D727FE0-FEF9-41AF-B373-BFF49F5B91ED}" dt="2024-01-22T10:51:46.541" v="91" actId="167"/>
          <ac:picMkLst>
            <pc:docMk/>
            <pc:sldMasterMk cId="1520531744" sldId="2147483695"/>
            <ac:picMk id="3" creationId="{D10D9E79-43E7-D9A0-CDC1-A08DD7E03414}"/>
          </ac:picMkLst>
        </pc:picChg>
        <pc:picChg chg="del">
          <ac:chgData name="Geoffroy Dubreuil" userId="36186b9b-dc71-47e0-bff2-bd95e619117d" providerId="ADAL" clId="{5D727FE0-FEF9-41AF-B373-BFF49F5B91ED}" dt="2024-01-22T10:28:06.600" v="35" actId="478"/>
          <ac:picMkLst>
            <pc:docMk/>
            <pc:sldMasterMk cId="1520531744" sldId="2147483695"/>
            <ac:picMk id="4" creationId="{F63B1EE2-9784-19E3-1368-A96B91E51548}"/>
          </ac:picMkLst>
        </pc:picChg>
        <pc:picChg chg="del">
          <ac:chgData name="Geoffroy Dubreuil" userId="36186b9b-dc71-47e0-bff2-bd95e619117d" providerId="ADAL" clId="{5D727FE0-FEF9-41AF-B373-BFF49F5B91ED}" dt="2024-01-22T10:58:21.377" v="107" actId="478"/>
          <ac:picMkLst>
            <pc:docMk/>
            <pc:sldMasterMk cId="1520531744" sldId="2147483695"/>
            <ac:picMk id="5" creationId="{C786C82C-C8B2-2842-295C-D9829C87E1B6}"/>
          </ac:picMkLst>
        </pc:picChg>
        <pc:picChg chg="del">
          <ac:chgData name="Geoffroy Dubreuil" userId="36186b9b-dc71-47e0-bff2-bd95e619117d" providerId="ADAL" clId="{5D727FE0-FEF9-41AF-B373-BFF49F5B91ED}" dt="2024-01-22T10:50:52.252" v="81" actId="478"/>
          <ac:picMkLst>
            <pc:docMk/>
            <pc:sldMasterMk cId="1520531744" sldId="2147483695"/>
            <ac:picMk id="6" creationId="{A1604800-44BF-486D-B925-18BBB9401B5F}"/>
          </ac:picMkLst>
        </pc:picChg>
        <pc:picChg chg="del">
          <ac:chgData name="Geoffroy Dubreuil" userId="36186b9b-dc71-47e0-bff2-bd95e619117d" providerId="ADAL" clId="{5D727FE0-FEF9-41AF-B373-BFF49F5B91ED}" dt="2024-01-22T10:51:48.105" v="92" actId="478"/>
          <ac:picMkLst>
            <pc:docMk/>
            <pc:sldMasterMk cId="1520531744" sldId="2147483695"/>
            <ac:picMk id="7" creationId="{2E7F5571-F38A-71DF-52AD-C57453A29030}"/>
          </ac:picMkLst>
        </pc:picChg>
        <pc:picChg chg="add del mod">
          <ac:chgData name="Geoffroy Dubreuil" userId="36186b9b-dc71-47e0-bff2-bd95e619117d" providerId="ADAL" clId="{5D727FE0-FEF9-41AF-B373-BFF49F5B91ED}" dt="2024-01-22T10:51:54.235" v="95" actId="478"/>
          <ac:picMkLst>
            <pc:docMk/>
            <pc:sldMasterMk cId="1520531744" sldId="2147483695"/>
            <ac:picMk id="10" creationId="{46CD651C-FE9B-3C57-8FF5-BE474F20788B}"/>
          </ac:picMkLst>
        </pc:picChg>
        <pc:picChg chg="add del mod">
          <ac:chgData name="Geoffroy Dubreuil" userId="36186b9b-dc71-47e0-bff2-bd95e619117d" providerId="ADAL" clId="{5D727FE0-FEF9-41AF-B373-BFF49F5B91ED}" dt="2024-01-22T10:51:51.921" v="94" actId="478"/>
          <ac:picMkLst>
            <pc:docMk/>
            <pc:sldMasterMk cId="1520531744" sldId="2147483695"/>
            <ac:picMk id="11" creationId="{B58F0026-E196-DE2A-4DBA-AE8C8FBDC2B3}"/>
          </ac:picMkLst>
        </pc:picChg>
        <pc:picChg chg="add del mod">
          <ac:chgData name="Geoffroy Dubreuil" userId="36186b9b-dc71-47e0-bff2-bd95e619117d" providerId="ADAL" clId="{5D727FE0-FEF9-41AF-B373-BFF49F5B91ED}" dt="2024-01-22T10:51:42.185" v="90" actId="21"/>
          <ac:picMkLst>
            <pc:docMk/>
            <pc:sldMasterMk cId="1520531744" sldId="2147483695"/>
            <ac:picMk id="13" creationId="{80121F46-FF76-F35D-86F3-43B7DB7A5FB6}"/>
          </ac:picMkLst>
        </pc:picChg>
        <pc:picChg chg="add mod">
          <ac:chgData name="Geoffroy Dubreuil" userId="36186b9b-dc71-47e0-bff2-bd95e619117d" providerId="ADAL" clId="{5D727FE0-FEF9-41AF-B373-BFF49F5B91ED}" dt="2024-01-22T10:51:48.461" v="93"/>
          <ac:picMkLst>
            <pc:docMk/>
            <pc:sldMasterMk cId="1520531744" sldId="2147483695"/>
            <ac:picMk id="14" creationId="{80121F46-FF76-F35D-86F3-43B7DB7A5FB6}"/>
          </ac:picMkLst>
        </pc:picChg>
        <pc:picChg chg="add del mod">
          <ac:chgData name="Geoffroy Dubreuil" userId="36186b9b-dc71-47e0-bff2-bd95e619117d" providerId="ADAL" clId="{5D727FE0-FEF9-41AF-B373-BFF49F5B91ED}" dt="2024-01-22T10:58:18.913" v="106" actId="21"/>
          <ac:picMkLst>
            <pc:docMk/>
            <pc:sldMasterMk cId="1520531744" sldId="2147483695"/>
            <ac:picMk id="16" creationId="{A2554F6C-2F76-0898-118D-7D14D28A18E7}"/>
          </ac:picMkLst>
        </pc:picChg>
        <pc:picChg chg="add mod">
          <ac:chgData name="Geoffroy Dubreuil" userId="36186b9b-dc71-47e0-bff2-bd95e619117d" providerId="ADAL" clId="{5D727FE0-FEF9-41AF-B373-BFF49F5B91ED}" dt="2024-01-22T10:58:21.687" v="108"/>
          <ac:picMkLst>
            <pc:docMk/>
            <pc:sldMasterMk cId="1520531744" sldId="2147483695"/>
            <ac:picMk id="17" creationId="{A2554F6C-2F76-0898-118D-7D14D28A18E7}"/>
          </ac:picMkLst>
        </pc:picChg>
        <pc:picChg chg="add del mod">
          <ac:chgData name="Geoffroy Dubreuil" userId="36186b9b-dc71-47e0-bff2-bd95e619117d" providerId="ADAL" clId="{5D727FE0-FEF9-41AF-B373-BFF49F5B91ED}" dt="2024-01-22T13:32:46.371" v="149" actId="478"/>
          <ac:picMkLst>
            <pc:docMk/>
            <pc:sldMasterMk cId="1520531744" sldId="2147483695"/>
            <ac:picMk id="18" creationId="{592F4BF2-1A9D-7AFE-7134-C2192B73E11F}"/>
          </ac:picMkLst>
        </pc:picChg>
      </pc:sldMasterChg>
      <pc:sldMasterChg chg="addSp delSp modSp new del mod addSldLayout delSldLayout">
        <pc:chgData name="Geoffroy Dubreuil" userId="36186b9b-dc71-47e0-bff2-bd95e619117d" providerId="ADAL" clId="{5D727FE0-FEF9-41AF-B373-BFF49F5B91ED}" dt="2024-02-02T13:46:46.711" v="485" actId="2696"/>
        <pc:sldMasterMkLst>
          <pc:docMk/>
          <pc:sldMasterMk cId="3236350532" sldId="2147483697"/>
        </pc:sldMasterMkLst>
        <pc:spChg chg="del">
          <ac:chgData name="Geoffroy Dubreuil" userId="36186b9b-dc71-47e0-bff2-bd95e619117d" providerId="ADAL" clId="{5D727FE0-FEF9-41AF-B373-BFF49F5B91ED}" dt="2024-02-02T13:46:39.003" v="472" actId="478"/>
          <ac:spMkLst>
            <pc:docMk/>
            <pc:sldMasterMk cId="3236350532" sldId="2147483697"/>
            <ac:spMk id="2" creationId="{F0B8C163-C192-59D5-6D80-3FB5445915EB}"/>
          </ac:spMkLst>
        </pc:spChg>
        <pc:spChg chg="del">
          <ac:chgData name="Geoffroy Dubreuil" userId="36186b9b-dc71-47e0-bff2-bd95e619117d" providerId="ADAL" clId="{5D727FE0-FEF9-41AF-B373-BFF49F5B91ED}" dt="2024-02-02T13:46:40.219" v="473" actId="478"/>
          <ac:spMkLst>
            <pc:docMk/>
            <pc:sldMasterMk cId="3236350532" sldId="2147483697"/>
            <ac:spMk id="3" creationId="{86E34351-36C3-7A56-8C67-10AF9F7148A8}"/>
          </ac:spMkLst>
        </pc:spChg>
        <pc:picChg chg="add mod ord">
          <ac:chgData name="Geoffroy Dubreuil" userId="36186b9b-dc71-47e0-bff2-bd95e619117d" providerId="ADAL" clId="{5D727FE0-FEF9-41AF-B373-BFF49F5B91ED}" dt="2024-02-02T13:46:37.028" v="471" actId="167"/>
          <ac:picMkLst>
            <pc:docMk/>
            <pc:sldMasterMk cId="3236350532" sldId="2147483697"/>
            <ac:picMk id="7" creationId="{3D013507-F58E-9B32-635F-9C30E8BC987F}"/>
          </ac:picMkLst>
        </pc:picChg>
        <pc:sldLayoutChg chg="new del replId">
          <pc:chgData name="Geoffroy Dubreuil" userId="36186b9b-dc71-47e0-bff2-bd95e619117d" providerId="ADAL" clId="{5D727FE0-FEF9-41AF-B373-BFF49F5B91ED}" dt="2024-02-02T13:46:46.679" v="474" actId="2696"/>
          <pc:sldLayoutMkLst>
            <pc:docMk/>
            <pc:sldMasterMk cId="3236350532" sldId="2147483697"/>
            <pc:sldLayoutMk cId="3158757109" sldId="2147483698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88" v="475" actId="2696"/>
          <pc:sldLayoutMkLst>
            <pc:docMk/>
            <pc:sldMasterMk cId="3236350532" sldId="2147483697"/>
            <pc:sldLayoutMk cId="1553877819" sldId="2147483699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0" v="476" actId="2696"/>
          <pc:sldLayoutMkLst>
            <pc:docMk/>
            <pc:sldMasterMk cId="3236350532" sldId="2147483697"/>
            <pc:sldLayoutMk cId="2718215993" sldId="2147483700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2" v="477" actId="2696"/>
          <pc:sldLayoutMkLst>
            <pc:docMk/>
            <pc:sldMasterMk cId="3236350532" sldId="2147483697"/>
            <pc:sldLayoutMk cId="1835081614" sldId="2147483701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4" v="478" actId="2696"/>
          <pc:sldLayoutMkLst>
            <pc:docMk/>
            <pc:sldMasterMk cId="3236350532" sldId="2147483697"/>
            <pc:sldLayoutMk cId="3672400892" sldId="2147483702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6" v="479" actId="2696"/>
          <pc:sldLayoutMkLst>
            <pc:docMk/>
            <pc:sldMasterMk cId="3236350532" sldId="2147483697"/>
            <pc:sldLayoutMk cId="3045517008" sldId="2147483703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0" v="480" actId="2696"/>
          <pc:sldLayoutMkLst>
            <pc:docMk/>
            <pc:sldMasterMk cId="3236350532" sldId="2147483697"/>
            <pc:sldLayoutMk cId="257991706" sldId="2147483704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3" v="481" actId="2696"/>
          <pc:sldLayoutMkLst>
            <pc:docMk/>
            <pc:sldMasterMk cId="3236350532" sldId="2147483697"/>
            <pc:sldLayoutMk cId="2394969633" sldId="2147483705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5" v="482" actId="2696"/>
          <pc:sldLayoutMkLst>
            <pc:docMk/>
            <pc:sldMasterMk cId="3236350532" sldId="2147483697"/>
            <pc:sldLayoutMk cId="1499653635" sldId="2147483706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6" v="483" actId="2696"/>
          <pc:sldLayoutMkLst>
            <pc:docMk/>
            <pc:sldMasterMk cId="3236350532" sldId="2147483697"/>
            <pc:sldLayoutMk cId="3839776813" sldId="2147483707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9" v="484" actId="2696"/>
          <pc:sldLayoutMkLst>
            <pc:docMk/>
            <pc:sldMasterMk cId="3236350532" sldId="2147483697"/>
            <pc:sldLayoutMk cId="3131873581" sldId="2147483708"/>
          </pc:sldLayoutMkLst>
        </pc:sldLayoutChg>
      </pc:sldMasterChg>
      <pc:sldMasterChg chg="addSp delSp modSp mod addSldLayout delSldLayout modSldLayout">
        <pc:chgData name="Geoffroy Dubreuil" userId="36186b9b-dc71-47e0-bff2-bd95e619117d" providerId="ADAL" clId="{5D727FE0-FEF9-41AF-B373-BFF49F5B91ED}" dt="2024-02-07T16:10:06.215" v="1565" actId="1076"/>
        <pc:sldMasterMkLst>
          <pc:docMk/>
          <pc:sldMasterMk cId="3574185583" sldId="2147483697"/>
        </pc:sldMasterMkLst>
        <pc:spChg chg="add del mod">
          <ac:chgData name="Geoffroy Dubreuil" userId="36186b9b-dc71-47e0-bff2-bd95e619117d" providerId="ADAL" clId="{5D727FE0-FEF9-41AF-B373-BFF49F5B91ED}" dt="2024-02-07T15:51:06.133" v="1440" actId="478"/>
          <ac:spMkLst>
            <pc:docMk/>
            <pc:sldMasterMk cId="3574185583" sldId="2147483697"/>
            <ac:spMk id="2" creationId="{E8524EFD-C622-DFE8-E1BE-95AFF75F4AF1}"/>
          </ac:spMkLst>
        </pc:spChg>
        <pc:spChg chg="del">
          <ac:chgData name="Geoffroy Dubreuil" userId="36186b9b-dc71-47e0-bff2-bd95e619117d" providerId="ADAL" clId="{5D727FE0-FEF9-41AF-B373-BFF49F5B91ED}" dt="2024-02-02T13:49:40.019" v="500" actId="478"/>
          <ac:spMkLst>
            <pc:docMk/>
            <pc:sldMasterMk cId="3574185583" sldId="2147483697"/>
            <ac:spMk id="4" creationId="{8221473F-E888-9FA6-ADF7-34952274D40E}"/>
          </ac:spMkLst>
        </pc:spChg>
        <pc:spChg chg="del">
          <ac:chgData name="Geoffroy Dubreuil" userId="36186b9b-dc71-47e0-bff2-bd95e619117d" providerId="ADAL" clId="{5D727FE0-FEF9-41AF-B373-BFF49F5B91ED}" dt="2024-02-02T13:49:41.485" v="501" actId="478"/>
          <ac:spMkLst>
            <pc:docMk/>
            <pc:sldMasterMk cId="3574185583" sldId="2147483697"/>
            <ac:spMk id="5" creationId="{E7557F49-161C-E296-ADAA-D424A85D78E2}"/>
          </ac:spMkLst>
        </pc:spChg>
        <pc:spChg chg="del">
          <ac:chgData name="Geoffroy Dubreuil" userId="36186b9b-dc71-47e0-bff2-bd95e619117d" providerId="ADAL" clId="{5D727FE0-FEF9-41AF-B373-BFF49F5B91ED}" dt="2024-02-02T13:49:42.198" v="502" actId="478"/>
          <ac:spMkLst>
            <pc:docMk/>
            <pc:sldMasterMk cId="3574185583" sldId="2147483697"/>
            <ac:spMk id="6" creationId="{7FA5B423-EE92-AEE4-1971-AD5EEC355229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8" creationId="{7E3D3B96-0279-5EBE-912D-D846127440F2}"/>
          </ac:spMkLst>
        </pc:spChg>
        <pc:spChg chg="add del mod">
          <ac:chgData name="Geoffroy Dubreuil" userId="36186b9b-dc71-47e0-bff2-bd95e619117d" providerId="ADAL" clId="{5D727FE0-FEF9-41AF-B373-BFF49F5B91ED}" dt="2024-02-07T15:54:57.786" v="1473" actId="478"/>
          <ac:spMkLst>
            <pc:docMk/>
            <pc:sldMasterMk cId="3574185583" sldId="2147483697"/>
            <ac:spMk id="13" creationId="{44BD9035-DC14-D503-4F49-3241870E5E57}"/>
          </ac:spMkLst>
        </pc:spChg>
        <pc:spChg chg="add del mod">
          <ac:chgData name="Geoffroy Dubreuil" userId="36186b9b-dc71-47e0-bff2-bd95e619117d" providerId="ADAL" clId="{5D727FE0-FEF9-41AF-B373-BFF49F5B91ED}" dt="2024-02-07T15:51:08.939" v="1442" actId="478"/>
          <ac:spMkLst>
            <pc:docMk/>
            <pc:sldMasterMk cId="3574185583" sldId="2147483697"/>
            <ac:spMk id="23" creationId="{3DCC3682-88BD-F2C3-71E7-105309D08839}"/>
          </ac:spMkLst>
        </pc:spChg>
        <pc:spChg chg="add 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24" creationId="{8B8DF6D0-A3D4-8DBC-3A6E-54F3F0980432}"/>
          </ac:spMkLst>
        </pc:spChg>
        <pc:spChg chg="add del mod">
          <ac:chgData name="Geoffroy Dubreuil" userId="36186b9b-dc71-47e0-bff2-bd95e619117d" providerId="ADAL" clId="{5D727FE0-FEF9-41AF-B373-BFF49F5B91ED}" dt="2024-02-07T16:02:24.800" v="1506" actId="478"/>
          <ac:spMkLst>
            <pc:docMk/>
            <pc:sldMasterMk cId="3574185583" sldId="2147483697"/>
            <ac:spMk id="31" creationId="{C33B9653-ABDB-E96A-92E8-CE3FBDA57DD3}"/>
          </ac:spMkLst>
        </pc:spChg>
        <pc:spChg chg="add del mod">
          <ac:chgData name="Geoffroy Dubreuil" userId="36186b9b-dc71-47e0-bff2-bd95e619117d" providerId="ADAL" clId="{5D727FE0-FEF9-41AF-B373-BFF49F5B91ED}" dt="2024-02-07T16:02:24.108" v="1505" actId="478"/>
          <ac:spMkLst>
            <pc:docMk/>
            <pc:sldMasterMk cId="3574185583" sldId="2147483697"/>
            <ac:spMk id="32" creationId="{1855638F-3E8B-F0D0-9EC0-F64A52CDAF66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39" creationId="{B4B289DE-C384-7B32-9B38-CB8A53F0C930}"/>
          </ac:spMkLst>
        </pc:spChg>
        <pc:spChg chg="mod">
          <ac:chgData name="Geoffroy Dubreuil" userId="36186b9b-dc71-47e0-bff2-bd95e619117d" providerId="ADAL" clId="{5D727FE0-FEF9-41AF-B373-BFF49F5B91ED}" dt="2024-02-07T16:05:36.755" v="1518"/>
          <ac:spMkLst>
            <pc:docMk/>
            <pc:sldMasterMk cId="3574185583" sldId="2147483697"/>
            <ac:spMk id="40" creationId="{C8F46A61-59B9-E426-F40E-CA210A96B91F}"/>
          </ac:spMkLst>
        </pc:spChg>
        <pc:spChg chg="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41" creationId="{5DE52287-FB87-FECE-9D10-E10563B56301}"/>
          </ac:spMkLst>
        </pc:spChg>
        <pc:spChg chg="add del mod">
          <ac:chgData name="Geoffroy Dubreuil" userId="36186b9b-dc71-47e0-bff2-bd95e619117d" providerId="ADAL" clId="{5D727FE0-FEF9-41AF-B373-BFF49F5B91ED}" dt="2024-02-07T16:09:34.164" v="1558" actId="478"/>
          <ac:spMkLst>
            <pc:docMk/>
            <pc:sldMasterMk cId="3574185583" sldId="2147483697"/>
            <ac:spMk id="44" creationId="{FCC44E3A-C282-475F-2F98-71FE45693F68}"/>
          </ac:spMkLst>
        </pc:spChg>
        <pc:picChg chg="add mod">
          <ac:chgData name="Geoffroy Dubreuil" userId="36186b9b-dc71-47e0-bff2-bd95e619117d" providerId="ADAL" clId="{5D727FE0-FEF9-41AF-B373-BFF49F5B91ED}" dt="2024-02-07T15:43:05.712" v="1393" actId="1076"/>
          <ac:picMkLst>
            <pc:docMk/>
            <pc:sldMasterMk cId="3574185583" sldId="2147483697"/>
            <ac:picMk id="3" creationId="{453ABD54-9FF3-5900-D20D-2EF909F3FA96}"/>
          </ac:picMkLst>
        </pc:picChg>
        <pc:picChg chg="add del mod">
          <ac:chgData name="Geoffroy Dubreuil" userId="36186b9b-dc71-47e0-bff2-bd95e619117d" providerId="ADAL" clId="{5D727FE0-FEF9-41AF-B373-BFF49F5B91ED}" dt="2024-02-07T15:42:51.956" v="1389" actId="478"/>
          <ac:picMkLst>
            <pc:docMk/>
            <pc:sldMasterMk cId="3574185583" sldId="2147483697"/>
            <ac:picMk id="4" creationId="{AF28B214-19FF-E2A8-BF07-CDC653275170}"/>
          </ac:picMkLst>
        </pc:picChg>
        <pc:picChg chg="add mod">
          <ac:chgData name="Geoffroy Dubreuil" userId="36186b9b-dc71-47e0-bff2-bd95e619117d" providerId="ADAL" clId="{5D727FE0-FEF9-41AF-B373-BFF49F5B91ED}" dt="2024-02-07T13:14:54.972" v="894"/>
          <ac:picMkLst>
            <pc:docMk/>
            <pc:sldMasterMk cId="3574185583" sldId="2147483697"/>
            <ac:picMk id="5" creationId="{607440BE-1963-4C15-D40F-8AEC4ED0463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6" creationId="{32686C5D-8A41-9F0A-CE0E-1D944CC7CA6F}"/>
          </ac:picMkLst>
        </pc:picChg>
        <pc:picChg chg="mod ord">
          <ac:chgData name="Geoffroy Dubreuil" userId="36186b9b-dc71-47e0-bff2-bd95e619117d" providerId="ADAL" clId="{5D727FE0-FEF9-41AF-B373-BFF49F5B91ED}" dt="2024-02-07T16:05:55.953" v="1524" actId="167"/>
          <ac:picMkLst>
            <pc:docMk/>
            <pc:sldMasterMk cId="3574185583" sldId="2147483697"/>
            <ac:picMk id="7" creationId="{3D013507-F58E-9B32-635F-9C30E8BC987F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9" creationId="{2DBB79BA-2B58-5423-8D1D-DB7F4ECF01A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0" creationId="{CC0D93A4-33FA-94D4-6287-54C75CD57D22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1" creationId="{6E55948E-7658-F2D5-36E2-6DE88DE0A125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2" creationId="{C8AE7D4E-3868-132F-64A4-FADF256D2E3A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4" creationId="{AAC49F87-2665-4E79-B6AA-ADE03CAD26D2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5" creationId="{B5DEFA53-22FC-33BD-CA3A-98179400132F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6" creationId="{64C1DE5B-D908-BAB1-CE90-2B6AC311AC5C}"/>
          </ac:picMkLst>
        </pc:picChg>
        <pc:picChg chg="add del mod">
          <ac:chgData name="Geoffroy Dubreuil" userId="36186b9b-dc71-47e0-bff2-bd95e619117d" providerId="ADAL" clId="{5D727FE0-FEF9-41AF-B373-BFF49F5B91ED}" dt="2024-02-07T15:40:35.827" v="1373" actId="478"/>
          <ac:picMkLst>
            <pc:docMk/>
            <pc:sldMasterMk cId="3574185583" sldId="2147483697"/>
            <ac:picMk id="17" creationId="{D3BC009B-E6FA-E5B8-4B5A-4EA692630861}"/>
          </ac:picMkLst>
        </pc:picChg>
        <pc:picChg chg="add del mod">
          <ac:chgData name="Geoffroy Dubreuil" userId="36186b9b-dc71-47e0-bff2-bd95e619117d" providerId="ADAL" clId="{5D727FE0-FEF9-41AF-B373-BFF49F5B91ED}" dt="2024-02-07T16:08:25.338" v="1546" actId="478"/>
          <ac:picMkLst>
            <pc:docMk/>
            <pc:sldMasterMk cId="3574185583" sldId="2147483697"/>
            <ac:picMk id="18" creationId="{89E037E3-A92A-7CC3-BBD9-7A66C3C1716E}"/>
          </ac:picMkLst>
        </pc:picChg>
        <pc:picChg chg="add mod">
          <ac:chgData name="Geoffroy Dubreuil" userId="36186b9b-dc71-47e0-bff2-bd95e619117d" providerId="ADAL" clId="{5D727FE0-FEF9-41AF-B373-BFF49F5B91ED}" dt="2024-02-07T16:10:06.215" v="1565" actId="1076"/>
          <ac:picMkLst>
            <pc:docMk/>
            <pc:sldMasterMk cId="3574185583" sldId="2147483697"/>
            <ac:picMk id="19" creationId="{EEFC675C-70CE-2AB7-4478-552F7F30B7BD}"/>
          </ac:picMkLst>
        </pc:picChg>
        <pc:picChg chg="add mod">
          <ac:chgData name="Geoffroy Dubreuil" userId="36186b9b-dc71-47e0-bff2-bd95e619117d" providerId="ADAL" clId="{5D727FE0-FEF9-41AF-B373-BFF49F5B91ED}" dt="2024-02-07T16:10:03.307" v="1564" actId="1076"/>
          <ac:picMkLst>
            <pc:docMk/>
            <pc:sldMasterMk cId="3574185583" sldId="2147483697"/>
            <ac:picMk id="20" creationId="{AA1F32FD-2D5C-0D08-7883-92A24BBF0C6A}"/>
          </ac:picMkLst>
        </pc:picChg>
        <pc:picChg chg="add del mod">
          <ac:chgData name="Geoffroy Dubreuil" userId="36186b9b-dc71-47e0-bff2-bd95e619117d" providerId="ADAL" clId="{5D727FE0-FEF9-41AF-B373-BFF49F5B91ED}" dt="2024-02-07T15:51:07.614" v="1441" actId="478"/>
          <ac:picMkLst>
            <pc:docMk/>
            <pc:sldMasterMk cId="3574185583" sldId="2147483697"/>
            <ac:picMk id="22" creationId="{57D076DD-04E6-C90D-A56B-C12B7A0383B5}"/>
          </ac:picMkLst>
        </pc:picChg>
        <pc:picChg chg="add del mod">
          <ac:chgData name="Geoffroy Dubreuil" userId="36186b9b-dc71-47e0-bff2-bd95e619117d" providerId="ADAL" clId="{5D727FE0-FEF9-41AF-B373-BFF49F5B91ED}" dt="2024-02-07T15:50:48.650" v="1436" actId="478"/>
          <ac:picMkLst>
            <pc:docMk/>
            <pc:sldMasterMk cId="3574185583" sldId="2147483697"/>
            <ac:picMk id="26" creationId="{05006EF3-680E-A2ED-2698-0560105C94C3}"/>
          </ac:picMkLst>
        </pc:picChg>
        <pc:picChg chg="add mod">
          <ac:chgData name="Geoffroy Dubreuil" userId="36186b9b-dc71-47e0-bff2-bd95e619117d" providerId="ADAL" clId="{5D727FE0-FEF9-41AF-B373-BFF49F5B91ED}" dt="2024-02-07T16:07:03.842" v="1535" actId="1076"/>
          <ac:picMkLst>
            <pc:docMk/>
            <pc:sldMasterMk cId="3574185583" sldId="2147483697"/>
            <ac:picMk id="28" creationId="{E54A00EB-BC70-5092-5335-E40F491CC81F}"/>
          </ac:picMkLst>
        </pc:picChg>
        <pc:picChg chg="add mod or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0" creationId="{935BD2AC-827F-E279-71DD-8F2F4C3FC6B9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4" creationId="{61C17507-705E-0FF5-BA40-DE0441D5625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6" creationId="{D77AD865-5832-E04E-C5A0-AE5710EF022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8" creationId="{19FFE0A3-A132-D37B-A0F7-E4B615906229}"/>
          </ac:picMkLst>
        </pc:picChg>
        <pc:picChg chg="add mod">
          <ac:chgData name="Geoffroy Dubreuil" userId="36186b9b-dc71-47e0-bff2-bd95e619117d" providerId="ADAL" clId="{5D727FE0-FEF9-41AF-B373-BFF49F5B91ED}" dt="2024-02-07T16:09:53.884" v="1562" actId="1076"/>
          <ac:picMkLst>
            <pc:docMk/>
            <pc:sldMasterMk cId="3574185583" sldId="2147483697"/>
            <ac:picMk id="43" creationId="{24B0A068-DCB8-F739-3666-9C430454433D}"/>
          </ac:picMkLst>
        </pc:picChg>
        <pc:sldLayoutChg chg="del">
          <pc:chgData name="Geoffroy Dubreuil" userId="36186b9b-dc71-47e0-bff2-bd95e619117d" providerId="ADAL" clId="{5D727FE0-FEF9-41AF-B373-BFF49F5B91ED}" dt="2024-02-02T13:49:47.171" v="504" actId="2696"/>
          <pc:sldLayoutMkLst>
            <pc:docMk/>
            <pc:sldMasterMk cId="3574185583" sldId="2147483697"/>
            <pc:sldLayoutMk cId="2352518064" sldId="2147483698"/>
          </pc:sldLayoutMkLst>
        </pc:sldLayoutChg>
        <pc:sldLayoutChg chg="delSp new mod replId">
          <pc:chgData name="Geoffroy Dubreuil" userId="36186b9b-dc71-47e0-bff2-bd95e619117d" providerId="ADAL" clId="{5D727FE0-FEF9-41AF-B373-BFF49F5B91ED}" dt="2024-02-07T15:39:57.325" v="1372" actId="478"/>
          <pc:sldLayoutMkLst>
            <pc:docMk/>
            <pc:sldMasterMk cId="3574185583" sldId="2147483697"/>
            <pc:sldLayoutMk cId="2931643156" sldId="2147483698"/>
          </pc:sldLayoutMkLst>
          <pc:spChg chg="del">
            <ac:chgData name="Geoffroy Dubreuil" userId="36186b9b-dc71-47e0-bff2-bd95e619117d" providerId="ADAL" clId="{5D727FE0-FEF9-41AF-B373-BFF49F5B91ED}" dt="2024-02-07T15:39:57.325" v="1372" actId="478"/>
            <ac:spMkLst>
              <pc:docMk/>
              <pc:sldMasterMk cId="3574185583" sldId="2147483697"/>
              <pc:sldLayoutMk cId="2931643156" sldId="2147483698"/>
              <ac:spMk id="2" creationId="{3EC1E0B0-0918-E13A-F81E-B434073287B3}"/>
            </ac:spMkLst>
          </pc:spChg>
        </pc:sldLayoutChg>
        <pc:sldLayoutChg chg="del">
          <pc:chgData name="Geoffroy Dubreuil" userId="36186b9b-dc71-47e0-bff2-bd95e619117d" providerId="ADAL" clId="{5D727FE0-FEF9-41AF-B373-BFF49F5B91ED}" dt="2024-02-02T13:49:48.099" v="505" actId="2696"/>
          <pc:sldLayoutMkLst>
            <pc:docMk/>
            <pc:sldMasterMk cId="3574185583" sldId="2147483697"/>
            <pc:sldLayoutMk cId="3701754018" sldId="2147483699"/>
          </pc:sldLayoutMkLst>
        </pc:sldLayoutChg>
        <pc:sldLayoutChg chg="del">
          <pc:chgData name="Geoffroy Dubreuil" userId="36186b9b-dc71-47e0-bff2-bd95e619117d" providerId="ADAL" clId="{5D727FE0-FEF9-41AF-B373-BFF49F5B91ED}" dt="2024-02-02T13:49:48.462" v="506" actId="2696"/>
          <pc:sldLayoutMkLst>
            <pc:docMk/>
            <pc:sldMasterMk cId="3574185583" sldId="2147483697"/>
            <pc:sldLayoutMk cId="227049280" sldId="2147483700"/>
          </pc:sldLayoutMkLst>
        </pc:sldLayoutChg>
        <pc:sldLayoutChg chg="del">
          <pc:chgData name="Geoffroy Dubreuil" userId="36186b9b-dc71-47e0-bff2-bd95e619117d" providerId="ADAL" clId="{5D727FE0-FEF9-41AF-B373-BFF49F5B91ED}" dt="2024-02-02T13:49:48.745" v="507" actId="2696"/>
          <pc:sldLayoutMkLst>
            <pc:docMk/>
            <pc:sldMasterMk cId="3574185583" sldId="2147483697"/>
            <pc:sldLayoutMk cId="3550339299" sldId="2147483701"/>
          </pc:sldLayoutMkLst>
        </pc:sldLayoutChg>
        <pc:sldLayoutChg chg="del">
          <pc:chgData name="Geoffroy Dubreuil" userId="36186b9b-dc71-47e0-bff2-bd95e619117d" providerId="ADAL" clId="{5D727FE0-FEF9-41AF-B373-BFF49F5B91ED}" dt="2024-02-02T13:49:48.952" v="508" actId="2696"/>
          <pc:sldLayoutMkLst>
            <pc:docMk/>
            <pc:sldMasterMk cId="3574185583" sldId="2147483697"/>
            <pc:sldLayoutMk cId="865158988" sldId="2147483702"/>
          </pc:sldLayoutMkLst>
        </pc:sldLayoutChg>
        <pc:sldLayoutChg chg="del">
          <pc:chgData name="Geoffroy Dubreuil" userId="36186b9b-dc71-47e0-bff2-bd95e619117d" providerId="ADAL" clId="{5D727FE0-FEF9-41AF-B373-BFF49F5B91ED}" dt="2024-02-02T13:49:49.138" v="509" actId="2696"/>
          <pc:sldLayoutMkLst>
            <pc:docMk/>
            <pc:sldMasterMk cId="3574185583" sldId="2147483697"/>
            <pc:sldLayoutMk cId="4141197103" sldId="2147483703"/>
          </pc:sldLayoutMkLst>
        </pc:sldLayoutChg>
        <pc:sldLayoutChg chg="del">
          <pc:chgData name="Geoffroy Dubreuil" userId="36186b9b-dc71-47e0-bff2-bd95e619117d" providerId="ADAL" clId="{5D727FE0-FEF9-41AF-B373-BFF49F5B91ED}" dt="2024-02-02T13:49:49.301" v="510" actId="2696"/>
          <pc:sldLayoutMkLst>
            <pc:docMk/>
            <pc:sldMasterMk cId="3574185583" sldId="2147483697"/>
            <pc:sldLayoutMk cId="19065021" sldId="2147483704"/>
          </pc:sldLayoutMkLst>
        </pc:sldLayoutChg>
        <pc:sldLayoutChg chg="del">
          <pc:chgData name="Geoffroy Dubreuil" userId="36186b9b-dc71-47e0-bff2-bd95e619117d" providerId="ADAL" clId="{5D727FE0-FEF9-41AF-B373-BFF49F5B91ED}" dt="2024-02-02T13:49:49.472" v="511" actId="2696"/>
          <pc:sldLayoutMkLst>
            <pc:docMk/>
            <pc:sldMasterMk cId="3574185583" sldId="2147483697"/>
            <pc:sldLayoutMk cId="4206485538" sldId="2147483705"/>
          </pc:sldLayoutMkLst>
        </pc:sldLayoutChg>
        <pc:sldLayoutChg chg="del">
          <pc:chgData name="Geoffroy Dubreuil" userId="36186b9b-dc71-47e0-bff2-bd95e619117d" providerId="ADAL" clId="{5D727FE0-FEF9-41AF-B373-BFF49F5B91ED}" dt="2024-02-02T13:49:50.028" v="512" actId="2696"/>
          <pc:sldLayoutMkLst>
            <pc:docMk/>
            <pc:sldMasterMk cId="3574185583" sldId="2147483697"/>
            <pc:sldLayoutMk cId="3087493789" sldId="2147483706"/>
          </pc:sldLayoutMkLst>
        </pc:sldLayoutChg>
        <pc:sldLayoutChg chg="del">
          <pc:chgData name="Geoffroy Dubreuil" userId="36186b9b-dc71-47e0-bff2-bd95e619117d" providerId="ADAL" clId="{5D727FE0-FEF9-41AF-B373-BFF49F5B91ED}" dt="2024-02-02T13:49:50.411" v="513" actId="2696"/>
          <pc:sldLayoutMkLst>
            <pc:docMk/>
            <pc:sldMasterMk cId="3574185583" sldId="2147483697"/>
            <pc:sldLayoutMk cId="608797208" sldId="2147483707"/>
          </pc:sldLayoutMkLst>
        </pc:sldLayoutChg>
        <pc:sldLayoutChg chg="del">
          <pc:chgData name="Geoffroy Dubreuil" userId="36186b9b-dc71-47e0-bff2-bd95e619117d" providerId="ADAL" clId="{5D727FE0-FEF9-41AF-B373-BFF49F5B91ED}" dt="2024-02-02T13:49:51.015" v="514" actId="2696"/>
          <pc:sldLayoutMkLst>
            <pc:docMk/>
            <pc:sldMasterMk cId="3574185583" sldId="2147483697"/>
            <pc:sldLayoutMk cId="3282570729" sldId="2147483708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ael Colas" userId="3d45ca74-4915-44cd-80be-55696ad19e81" providerId="ADAL" clId="{C1053172-2EF9-41FF-BEF3-0B2467CE92D9}"/>
    <pc:docChg chg="custSel addSld delSld modSld sldOrd modMainMaster">
      <pc:chgData name="Gael Colas" userId="3d45ca74-4915-44cd-80be-55696ad19e81" providerId="ADAL" clId="{C1053172-2EF9-41FF-BEF3-0B2467CE92D9}" dt="2024-02-27T09:39:46.981" v="609" actId="47"/>
      <pc:docMkLst>
        <pc:docMk/>
      </pc:docMkLst>
      <pc:sldChg chg="modSp mod">
        <pc:chgData name="Gael Colas" userId="3d45ca74-4915-44cd-80be-55696ad19e81" providerId="ADAL" clId="{C1053172-2EF9-41FF-BEF3-0B2467CE92D9}" dt="2024-02-26T15:38:56.123" v="75" actId="20577"/>
        <pc:sldMkLst>
          <pc:docMk/>
          <pc:sldMk cId="2970004164" sldId="259"/>
        </pc:sldMkLst>
        <pc:spChg chg="mod">
          <ac:chgData name="Gael Colas" userId="3d45ca74-4915-44cd-80be-55696ad19e81" providerId="ADAL" clId="{C1053172-2EF9-41FF-BEF3-0B2467CE92D9}" dt="2024-02-26T15:38:56.123" v="75" actId="20577"/>
          <ac:spMkLst>
            <pc:docMk/>
            <pc:sldMk cId="2970004164" sldId="259"/>
            <ac:spMk id="3" creationId="{AF2C3F19-9F6F-1450-84BC-A80357F35940}"/>
          </ac:spMkLst>
        </pc:spChg>
        <pc:spChg chg="mod">
          <ac:chgData name="Gael Colas" userId="3d45ca74-4915-44cd-80be-55696ad19e81" providerId="ADAL" clId="{C1053172-2EF9-41FF-BEF3-0B2467CE92D9}" dt="2024-02-26T15:38:32.271" v="13" actId="20577"/>
          <ac:spMkLst>
            <pc:docMk/>
            <pc:sldMk cId="2970004164" sldId="259"/>
            <ac:spMk id="4" creationId="{FB22B504-146E-1966-17CE-BB797BC6083D}"/>
          </ac:spMkLst>
        </pc:spChg>
      </pc:sldChg>
      <pc:sldChg chg="del">
        <pc:chgData name="Gael Colas" userId="3d45ca74-4915-44cd-80be-55696ad19e81" providerId="ADAL" clId="{C1053172-2EF9-41FF-BEF3-0B2467CE92D9}" dt="2024-02-27T09:39:46.981" v="609" actId="47"/>
        <pc:sldMkLst>
          <pc:docMk/>
          <pc:sldMk cId="1101361508" sldId="260"/>
        </pc:sldMkLst>
      </pc:sldChg>
      <pc:sldChg chg="del">
        <pc:chgData name="Gael Colas" userId="3d45ca74-4915-44cd-80be-55696ad19e81" providerId="ADAL" clId="{C1053172-2EF9-41FF-BEF3-0B2467CE92D9}" dt="2024-02-26T15:44:38.639" v="102" actId="47"/>
        <pc:sldMkLst>
          <pc:docMk/>
          <pc:sldMk cId="2416780850" sldId="262"/>
        </pc:sldMkLst>
      </pc:sldChg>
      <pc:sldChg chg="del">
        <pc:chgData name="Gael Colas" userId="3d45ca74-4915-44cd-80be-55696ad19e81" providerId="ADAL" clId="{C1053172-2EF9-41FF-BEF3-0B2467CE92D9}" dt="2024-02-26T15:44:36.202" v="100" actId="47"/>
        <pc:sldMkLst>
          <pc:docMk/>
          <pc:sldMk cId="3422363708" sldId="263"/>
        </pc:sldMkLst>
      </pc:sldChg>
      <pc:sldChg chg="del">
        <pc:chgData name="Gael Colas" userId="3d45ca74-4915-44cd-80be-55696ad19e81" providerId="ADAL" clId="{C1053172-2EF9-41FF-BEF3-0B2467CE92D9}" dt="2024-02-26T15:44:37.544" v="101" actId="47"/>
        <pc:sldMkLst>
          <pc:docMk/>
          <pc:sldMk cId="2961006699" sldId="266"/>
        </pc:sldMkLst>
      </pc:sldChg>
      <pc:sldChg chg="addSp delSp modSp mod">
        <pc:chgData name="Gael Colas" userId="3d45ca74-4915-44cd-80be-55696ad19e81" providerId="ADAL" clId="{C1053172-2EF9-41FF-BEF3-0B2467CE92D9}" dt="2024-02-27T09:39:33.552" v="608" actId="20577"/>
        <pc:sldMkLst>
          <pc:docMk/>
          <pc:sldMk cId="751095604" sldId="267"/>
        </pc:sldMkLst>
        <pc:spChg chg="mod">
          <ac:chgData name="Gael Colas" userId="3d45ca74-4915-44cd-80be-55696ad19e81" providerId="ADAL" clId="{C1053172-2EF9-41FF-BEF3-0B2467CE92D9}" dt="2024-02-27T09:39:33.552" v="608" actId="2057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C1053172-2EF9-41FF-BEF3-0B2467CE92D9}" dt="2024-02-26T15:39:29.320" v="88" actId="20577"/>
          <ac:spMkLst>
            <pc:docMk/>
            <pc:sldMk cId="751095604" sldId="267"/>
            <ac:spMk id="6" creationId="{5DD075C4-D810-4874-0C14-C43B37D93F2D}"/>
          </ac:spMkLst>
        </pc:spChg>
        <pc:spChg chg="del">
          <ac:chgData name="Gael Colas" userId="3d45ca74-4915-44cd-80be-55696ad19e81" providerId="ADAL" clId="{C1053172-2EF9-41FF-BEF3-0B2467CE92D9}" dt="2024-02-26T15:39:33.651" v="89" actId="478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ael Colas" userId="3d45ca74-4915-44cd-80be-55696ad19e81" providerId="ADAL" clId="{C1053172-2EF9-41FF-BEF3-0B2467CE92D9}" dt="2024-02-26T15:39:26.290" v="78" actId="1076"/>
          <ac:picMkLst>
            <pc:docMk/>
            <pc:sldMk cId="751095604" sldId="267"/>
            <ac:picMk id="2" creationId="{981BC517-922B-C69E-C0B1-A26D0AEA0EB7}"/>
          </ac:picMkLst>
        </pc:picChg>
        <pc:picChg chg="del">
          <ac:chgData name="Gael Colas" userId="3d45ca74-4915-44cd-80be-55696ad19e81" providerId="ADAL" clId="{C1053172-2EF9-41FF-BEF3-0B2467CE92D9}" dt="2024-02-26T15:39:21.977" v="77" actId="478"/>
          <ac:picMkLst>
            <pc:docMk/>
            <pc:sldMk cId="751095604" sldId="267"/>
            <ac:picMk id="4" creationId="{08284BEF-A09A-08FA-9B62-CEDE1831B015}"/>
          </ac:picMkLst>
        </pc:picChg>
      </pc:sldChg>
      <pc:sldChg chg="modSp add mod">
        <pc:chgData name="Gael Colas" userId="3d45ca74-4915-44cd-80be-55696ad19e81" providerId="ADAL" clId="{C1053172-2EF9-41FF-BEF3-0B2467CE92D9}" dt="2024-02-27T01:59:47.086" v="255" actId="5793"/>
        <pc:sldMkLst>
          <pc:docMk/>
          <pc:sldMk cId="2477734225" sldId="268"/>
        </pc:sldMkLst>
        <pc:spChg chg="mod">
          <ac:chgData name="Gael Colas" userId="3d45ca74-4915-44cd-80be-55696ad19e81" providerId="ADAL" clId="{C1053172-2EF9-41FF-BEF3-0B2467CE92D9}" dt="2024-02-27T01:57:21.430" v="183" actId="790"/>
          <ac:spMkLst>
            <pc:docMk/>
            <pc:sldMk cId="2477734225" sldId="268"/>
            <ac:spMk id="5" creationId="{CB6B5BE9-A722-42E0-80FB-61B488D7D4E0}"/>
          </ac:spMkLst>
        </pc:spChg>
        <pc:spChg chg="mod">
          <ac:chgData name="Gael Colas" userId="3d45ca74-4915-44cd-80be-55696ad19e81" providerId="ADAL" clId="{C1053172-2EF9-41FF-BEF3-0B2467CE92D9}" dt="2024-02-27T01:57:21.430" v="183" actId="790"/>
          <ac:spMkLst>
            <pc:docMk/>
            <pc:sldMk cId="2477734225" sldId="268"/>
            <ac:spMk id="7" creationId="{4CE57861-51B8-4728-B0CD-299E28E047C5}"/>
          </ac:spMkLst>
        </pc:spChg>
        <pc:spChg chg="mod">
          <ac:chgData name="Gael Colas" userId="3d45ca74-4915-44cd-80be-55696ad19e81" providerId="ADAL" clId="{C1053172-2EF9-41FF-BEF3-0B2467CE92D9}" dt="2024-02-27T01:57:21.430" v="183" actId="790"/>
          <ac:spMkLst>
            <pc:docMk/>
            <pc:sldMk cId="2477734225" sldId="268"/>
            <ac:spMk id="8" creationId="{79D17843-0B9C-4455-AFFB-760D8C77D0BD}"/>
          </ac:spMkLst>
        </pc:spChg>
        <pc:spChg chg="mod">
          <ac:chgData name="Gael Colas" userId="3d45ca74-4915-44cd-80be-55696ad19e81" providerId="ADAL" clId="{C1053172-2EF9-41FF-BEF3-0B2467CE92D9}" dt="2024-02-27T01:59:47.086" v="255" actId="5793"/>
          <ac:spMkLst>
            <pc:docMk/>
            <pc:sldMk cId="2477734225" sldId="268"/>
            <ac:spMk id="10" creationId="{D57D6FD2-D08B-4894-BF9B-DBDE4E530478}"/>
          </ac:spMkLst>
        </pc:spChg>
      </pc:sldChg>
      <pc:sldChg chg="del">
        <pc:chgData name="Gael Colas" userId="3d45ca74-4915-44cd-80be-55696ad19e81" providerId="ADAL" clId="{C1053172-2EF9-41FF-BEF3-0B2467CE92D9}" dt="2024-02-26T15:44:33.014" v="99" actId="47"/>
        <pc:sldMkLst>
          <pc:docMk/>
          <pc:sldMk cId="3685362413" sldId="268"/>
        </pc:sldMkLst>
      </pc:sldChg>
      <pc:sldChg chg="modSp add">
        <pc:chgData name="Gael Colas" userId="3d45ca74-4915-44cd-80be-55696ad19e81" providerId="ADAL" clId="{C1053172-2EF9-41FF-BEF3-0B2467CE92D9}" dt="2024-02-27T01:55:54.724" v="103"/>
        <pc:sldMkLst>
          <pc:docMk/>
          <pc:sldMk cId="3077870627" sldId="285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3077870627" sldId="285"/>
            <ac:spMk id="5" creationId="{CB6B5BE9-A722-42E0-80FB-61B488D7D4E0}"/>
          </ac:spMkLst>
        </pc:spChg>
      </pc:sldChg>
      <pc:sldChg chg="modSp add">
        <pc:chgData name="Gael Colas" userId="3d45ca74-4915-44cd-80be-55696ad19e81" providerId="ADAL" clId="{C1053172-2EF9-41FF-BEF3-0B2467CE92D9}" dt="2024-02-27T01:55:54.724" v="103"/>
        <pc:sldMkLst>
          <pc:docMk/>
          <pc:sldMk cId="706485328" sldId="286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706485328" sldId="286"/>
            <ac:spMk id="5" creationId="{CB6B5BE9-A722-42E0-80FB-61B488D7D4E0}"/>
          </ac:spMkLst>
        </pc:spChg>
      </pc:sldChg>
      <pc:sldChg chg="modSp add ord">
        <pc:chgData name="Gael Colas" userId="3d45ca74-4915-44cd-80be-55696ad19e81" providerId="ADAL" clId="{C1053172-2EF9-41FF-BEF3-0B2467CE92D9}" dt="2024-02-27T01:58:05.810" v="185"/>
        <pc:sldMkLst>
          <pc:docMk/>
          <pc:sldMk cId="3658620045" sldId="287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3658620045" sldId="287"/>
            <ac:spMk id="34" creationId="{4A731AAB-7B28-4FC6-AA99-4C5F168793A1}"/>
          </ac:spMkLst>
        </pc:spChg>
      </pc:sldChg>
      <pc:sldChg chg="modSp add">
        <pc:chgData name="Gael Colas" userId="3d45ca74-4915-44cd-80be-55696ad19e81" providerId="ADAL" clId="{C1053172-2EF9-41FF-BEF3-0B2467CE92D9}" dt="2024-02-27T01:55:54.724" v="103"/>
        <pc:sldMkLst>
          <pc:docMk/>
          <pc:sldMk cId="2572087903" sldId="288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2572087903" sldId="288"/>
            <ac:spMk id="43" creationId="{A6D3CA03-F115-4CE2-A9AD-A930D6E58FA6}"/>
          </ac:spMkLst>
        </pc:spChg>
      </pc:sldChg>
      <pc:sldChg chg="modSp add ord">
        <pc:chgData name="Gael Colas" userId="3d45ca74-4915-44cd-80be-55696ad19e81" providerId="ADAL" clId="{C1053172-2EF9-41FF-BEF3-0B2467CE92D9}" dt="2024-02-27T02:00:07.376" v="257"/>
        <pc:sldMkLst>
          <pc:docMk/>
          <pc:sldMk cId="748392791" sldId="289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748392791" sldId="289"/>
            <ac:spMk id="5" creationId="{CB6B5BE9-A722-42E0-80FB-61B488D7D4E0}"/>
          </ac:spMkLst>
        </pc:spChg>
      </pc:sldChg>
      <pc:sldChg chg="modSp add ord">
        <pc:chgData name="Gael Colas" userId="3d45ca74-4915-44cd-80be-55696ad19e81" providerId="ADAL" clId="{C1053172-2EF9-41FF-BEF3-0B2467CE92D9}" dt="2024-02-27T02:01:01.927" v="261"/>
        <pc:sldMkLst>
          <pc:docMk/>
          <pc:sldMk cId="9996662" sldId="290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9996662" sldId="290"/>
            <ac:spMk id="5" creationId="{CB6B5BE9-A722-42E0-80FB-61B488D7D4E0}"/>
          </ac:spMkLst>
        </pc:spChg>
      </pc:sldChg>
      <pc:sldChg chg="modSp add">
        <pc:chgData name="Gael Colas" userId="3d45ca74-4915-44cd-80be-55696ad19e81" providerId="ADAL" clId="{C1053172-2EF9-41FF-BEF3-0B2467CE92D9}" dt="2024-02-27T01:55:54.724" v="103"/>
        <pc:sldMkLst>
          <pc:docMk/>
          <pc:sldMk cId="691935133" sldId="293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691935133" sldId="293"/>
            <ac:spMk id="5" creationId="{CB6B5BE9-A722-42E0-80FB-61B488D7D4E0}"/>
          </ac:spMkLst>
        </pc:spChg>
      </pc:sldChg>
      <pc:sldChg chg="modSp add ord">
        <pc:chgData name="Gael Colas" userId="3d45ca74-4915-44cd-80be-55696ad19e81" providerId="ADAL" clId="{C1053172-2EF9-41FF-BEF3-0B2467CE92D9}" dt="2024-02-27T02:00:57.502" v="259"/>
        <pc:sldMkLst>
          <pc:docMk/>
          <pc:sldMk cId="747439492" sldId="296"/>
        </pc:sldMkLst>
        <pc:spChg chg="mod">
          <ac:chgData name="Gael Colas" userId="3d45ca74-4915-44cd-80be-55696ad19e81" providerId="ADAL" clId="{C1053172-2EF9-41FF-BEF3-0B2467CE92D9}" dt="2024-02-27T01:55:54.724" v="103"/>
          <ac:spMkLst>
            <pc:docMk/>
            <pc:sldMk cId="747439492" sldId="296"/>
            <ac:spMk id="19" creationId="{E7E8D170-EB99-4015-A414-C3B489CDE505}"/>
          </ac:spMkLst>
        </pc:spChg>
      </pc:sldChg>
      <pc:sldChg chg="delSp modSp add mod ord">
        <pc:chgData name="Gael Colas" userId="3d45ca74-4915-44cd-80be-55696ad19e81" providerId="ADAL" clId="{C1053172-2EF9-41FF-BEF3-0B2467CE92D9}" dt="2024-02-27T02:07:08.536" v="587" actId="12788"/>
        <pc:sldMkLst>
          <pc:docMk/>
          <pc:sldMk cId="2285623820" sldId="297"/>
        </pc:sldMkLst>
        <pc:spChg chg="del">
          <ac:chgData name="Gael Colas" userId="3d45ca74-4915-44cd-80be-55696ad19e81" providerId="ADAL" clId="{C1053172-2EF9-41FF-BEF3-0B2467CE92D9}" dt="2024-02-27T02:02:10.049" v="312" actId="478"/>
          <ac:spMkLst>
            <pc:docMk/>
            <pc:sldMk cId="2285623820" sldId="297"/>
            <ac:spMk id="7" creationId="{431C8C67-9679-2DB5-001A-18FD6B342475}"/>
          </ac:spMkLst>
        </pc:spChg>
        <pc:spChg chg="mod">
          <ac:chgData name="Gael Colas" userId="3d45ca74-4915-44cd-80be-55696ad19e81" providerId="ADAL" clId="{C1053172-2EF9-41FF-BEF3-0B2467CE92D9}" dt="2024-02-27T02:05:04.812" v="453" actId="20577"/>
          <ac:spMkLst>
            <pc:docMk/>
            <pc:sldMk cId="2285623820" sldId="297"/>
            <ac:spMk id="8" creationId="{AC0AA2C7-2F0B-C799-C408-AE102320E6C5}"/>
          </ac:spMkLst>
        </pc:spChg>
        <pc:spChg chg="mod">
          <ac:chgData name="Gael Colas" userId="3d45ca74-4915-44cd-80be-55696ad19e81" providerId="ADAL" clId="{C1053172-2EF9-41FF-BEF3-0B2467CE92D9}" dt="2024-02-27T02:07:08.536" v="587" actId="12788"/>
          <ac:spMkLst>
            <pc:docMk/>
            <pc:sldMk cId="2285623820" sldId="297"/>
            <ac:spMk id="10" creationId="{287F1E34-29A3-28F2-5C9A-0042CDAA7E69}"/>
          </ac:spMkLst>
        </pc:spChg>
      </pc:sldChg>
      <pc:sldChg chg="modSp add mod">
        <pc:chgData name="Gael Colas" userId="3d45ca74-4915-44cd-80be-55696ad19e81" providerId="ADAL" clId="{C1053172-2EF9-41FF-BEF3-0B2467CE92D9}" dt="2024-02-27T02:06:53.233" v="586" actId="12788"/>
        <pc:sldMkLst>
          <pc:docMk/>
          <pc:sldMk cId="481729129" sldId="298"/>
        </pc:sldMkLst>
        <pc:spChg chg="mod">
          <ac:chgData name="Gael Colas" userId="3d45ca74-4915-44cd-80be-55696ad19e81" providerId="ADAL" clId="{C1053172-2EF9-41FF-BEF3-0B2467CE92D9}" dt="2024-02-27T02:06:22.021" v="552" actId="20577"/>
          <ac:spMkLst>
            <pc:docMk/>
            <pc:sldMk cId="481729129" sldId="298"/>
            <ac:spMk id="8" creationId="{064D5F97-4E1A-1A51-A8D7-B35D75932687}"/>
          </ac:spMkLst>
        </pc:spChg>
        <pc:spChg chg="mod">
          <ac:chgData name="Gael Colas" userId="3d45ca74-4915-44cd-80be-55696ad19e81" providerId="ADAL" clId="{C1053172-2EF9-41FF-BEF3-0B2467CE92D9}" dt="2024-02-27T02:06:53.233" v="586" actId="12788"/>
          <ac:spMkLst>
            <pc:docMk/>
            <pc:sldMk cId="481729129" sldId="298"/>
            <ac:spMk id="10" creationId="{0546B988-0F66-791D-C803-40EA432CF92E}"/>
          </ac:spMkLst>
        </pc:spChg>
      </pc:sldChg>
      <pc:sldMasterChg chg="modSp mod">
        <pc:chgData name="Gael Colas" userId="3d45ca74-4915-44cd-80be-55696ad19e81" providerId="ADAL" clId="{C1053172-2EF9-41FF-BEF3-0B2467CE92D9}" dt="2024-02-26T15:40:12.466" v="98" actId="20577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C1053172-2EF9-41FF-BEF3-0B2467CE92D9}" dt="2024-02-26T15:40:12.466" v="98" actId="20577"/>
          <ac:spMkLst>
            <pc:docMk/>
            <pc:sldMasterMk cId="2577699735" sldId="2147483684"/>
            <ac:spMk id="7" creationId="{22094937-314C-37DB-B192-971973FB1A4D}"/>
          </ac:spMkLst>
        </pc:spChg>
      </pc:sldMasterChg>
    </pc:docChg>
  </pc:docChgLst>
  <pc:docChgLst>
    <pc:chgData name="Geoffroy Dubreuil" userId="36186b9b-dc71-47e0-bff2-bd95e619117d" providerId="ADAL" clId="{C6715AA1-7455-402C-BEC4-FE1D8CA3ACBE}"/>
    <pc:docChg chg="undo custSel modSld modMainMaster">
      <pc:chgData name="Geoffroy Dubreuil" userId="36186b9b-dc71-47e0-bff2-bd95e619117d" providerId="ADAL" clId="{C6715AA1-7455-402C-BEC4-FE1D8CA3ACBE}" dt="2023-01-24T09:59:53.682" v="126" actId="1076"/>
      <pc:docMkLst>
        <pc:docMk/>
      </pc:docMkLst>
      <pc:sldChg chg="modSp mod">
        <pc:chgData name="Geoffroy Dubreuil" userId="36186b9b-dc71-47e0-bff2-bd95e619117d" providerId="ADAL" clId="{C6715AA1-7455-402C-BEC4-FE1D8CA3ACBE}" dt="2023-01-24T08:59:44.908" v="68" actId="207"/>
        <pc:sldMkLst>
          <pc:docMk/>
          <pc:sldMk cId="2970004164" sldId="259"/>
        </pc:sldMkLst>
        <pc:spChg chg="mod">
          <ac:chgData name="Geoffroy Dubreuil" userId="36186b9b-dc71-47e0-bff2-bd95e619117d" providerId="ADAL" clId="{C6715AA1-7455-402C-BEC4-FE1D8CA3ACBE}" dt="2023-01-24T08:59:32.423" v="66" actId="20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eoffroy Dubreuil" userId="36186b9b-dc71-47e0-bff2-bd95e619117d" providerId="ADAL" clId="{C6715AA1-7455-402C-BEC4-FE1D8CA3ACBE}" dt="2023-01-24T08:59:44.908" v="68" actId="207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Geoffroy Dubreuil" userId="36186b9b-dc71-47e0-bff2-bd95e619117d" providerId="ADAL" clId="{C6715AA1-7455-402C-BEC4-FE1D8CA3ACBE}" dt="2023-01-24T09:46:52.185" v="102" actId="13926"/>
        <pc:sldMkLst>
          <pc:docMk/>
          <pc:sldMk cId="3984835757" sldId="261"/>
        </pc:sldMkLst>
        <pc:spChg chg="mod">
          <ac:chgData name="Geoffroy Dubreuil" userId="36186b9b-dc71-47e0-bff2-bd95e619117d" providerId="ADAL" clId="{C6715AA1-7455-402C-BEC4-FE1D8CA3ACBE}" dt="2023-01-24T09:46:52.185" v="102" actId="13926"/>
          <ac:spMkLst>
            <pc:docMk/>
            <pc:sldMk cId="3984835757" sldId="261"/>
            <ac:spMk id="4" creationId="{4A29EDF8-8A5D-99AD-DFF1-C98BB06E6164}"/>
          </ac:spMkLst>
        </pc:spChg>
      </pc:sldChg>
      <pc:sldChg chg="addSp delSp modSp mod">
        <pc:chgData name="Geoffroy Dubreuil" userId="36186b9b-dc71-47e0-bff2-bd95e619117d" providerId="ADAL" clId="{C6715AA1-7455-402C-BEC4-FE1D8CA3ACBE}" dt="2023-01-24T09:59:53.682" v="126" actId="1076"/>
        <pc:sldMkLst>
          <pc:docMk/>
          <pc:sldMk cId="751095604" sldId="267"/>
        </pc:sldMkLst>
        <pc:spChg chg="mod">
          <ac:chgData name="Geoffroy Dubreuil" userId="36186b9b-dc71-47e0-bff2-bd95e619117d" providerId="ADAL" clId="{C6715AA1-7455-402C-BEC4-FE1D8CA3ACBE}" dt="2023-01-24T09:00:13.213" v="72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C6715AA1-7455-402C-BEC4-FE1D8CA3ACBE}" dt="2023-01-24T09:00:05.949" v="71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C6715AA1-7455-402C-BEC4-FE1D8CA3ACBE}" dt="2023-01-24T09:45:58.984" v="101" actId="6549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6715AA1-7455-402C-BEC4-FE1D8CA3ACBE}" dt="2023-01-24T09:59:53.682" v="126" actId="1076"/>
          <ac:picMkLst>
            <pc:docMk/>
            <pc:sldMk cId="751095604" sldId="267"/>
            <ac:picMk id="3" creationId="{356DA0B2-E9D4-00AF-6397-731F0D840324}"/>
          </ac:picMkLst>
        </pc:picChg>
        <pc:picChg chg="del">
          <ac:chgData name="Geoffroy Dubreuil" userId="36186b9b-dc71-47e0-bff2-bd95e619117d" providerId="ADAL" clId="{C6715AA1-7455-402C-BEC4-FE1D8CA3ACBE}" dt="2023-01-24T09:59:19.590" v="119" actId="478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addSp delSp modSp mod">
        <pc:chgData name="Geoffroy Dubreuil" userId="36186b9b-dc71-47e0-bff2-bd95e619117d" providerId="ADAL" clId="{C6715AA1-7455-402C-BEC4-FE1D8CA3ACBE}" dt="2023-01-24T09:57:35.573" v="108" actId="167"/>
        <pc:sldMasterMkLst>
          <pc:docMk/>
          <pc:sldMasterMk cId="1739929472" sldId="2147483648"/>
        </pc:sldMasterMkLst>
        <pc:picChg chg="add mod ord">
          <ac:chgData name="Geoffroy Dubreuil" userId="36186b9b-dc71-47e0-bff2-bd95e619117d" providerId="ADAL" clId="{C6715AA1-7455-402C-BEC4-FE1D8CA3ACBE}" dt="2023-01-24T09:57:35.573" v="108" actId="167"/>
          <ac:picMkLst>
            <pc:docMk/>
            <pc:sldMasterMk cId="1739929472" sldId="2147483648"/>
            <ac:picMk id="3" creationId="{46C34628-53BA-1A7F-60F7-C0DD5FF651FE}"/>
          </ac:picMkLst>
        </pc:picChg>
        <pc:picChg chg="del">
          <ac:chgData name="Geoffroy Dubreuil" userId="36186b9b-dc71-47e0-bff2-bd95e619117d" providerId="ADAL" clId="{C6715AA1-7455-402C-BEC4-FE1D8CA3ACBE}" dt="2023-01-24T08:18:33.763" v="2" actId="478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C6715AA1-7455-402C-BEC4-FE1D8CA3ACBE}" dt="2023-01-24T08:18:47.100" v="8" actId="1076"/>
          <ac:picMkLst>
            <pc:docMk/>
            <pc:sldMasterMk cId="1739929472" sldId="2147483648"/>
            <ac:picMk id="4" creationId="{B6E6A0D6-1261-6B4C-2140-F642D59FCB68}"/>
          </ac:picMkLst>
        </pc:picChg>
        <pc:picChg chg="del">
          <ac:chgData name="Geoffroy Dubreuil" userId="36186b9b-dc71-47e0-bff2-bd95e619117d" providerId="ADAL" clId="{C6715AA1-7455-402C-BEC4-FE1D8CA3ACBE}" dt="2023-01-24T08:19:18.496" v="14" actId="478"/>
          <ac:picMkLst>
            <pc:docMk/>
            <pc:sldMasterMk cId="1739929472" sldId="2147483648"/>
            <ac:picMk id="5" creationId="{8BF0F6A0-B4A8-0FCA-6066-2B5168C6999F}"/>
          </ac:picMkLst>
        </pc:picChg>
        <pc:picChg chg="add mod">
          <ac:chgData name="Geoffroy Dubreuil" userId="36186b9b-dc71-47e0-bff2-bd95e619117d" providerId="ADAL" clId="{C6715AA1-7455-402C-BEC4-FE1D8CA3ACBE}" dt="2023-01-24T08:19:16.657" v="13" actId="1076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 ord">
          <ac:chgData name="Geoffroy Dubreuil" userId="36186b9b-dc71-47e0-bff2-bd95e619117d" providerId="ADAL" clId="{C6715AA1-7455-402C-BEC4-FE1D8CA3ACBE}" dt="2023-01-24T09:57:24.139" v="106" actId="478"/>
          <ac:picMkLst>
            <pc:docMk/>
            <pc:sldMasterMk cId="1739929472" sldId="2147483648"/>
            <ac:picMk id="9" creationId="{A29FC39D-A650-2183-5389-A85B4CB5A0F6}"/>
          </ac:picMkLst>
        </pc:picChg>
        <pc:picChg chg="del">
          <ac:chgData name="Geoffroy Dubreuil" userId="36186b9b-dc71-47e0-bff2-bd95e619117d" providerId="ADAL" clId="{C6715AA1-7455-402C-BEC4-FE1D8CA3ACBE}" dt="2023-01-24T08:29:30.168" v="15" actId="478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mod modSldLayout">
        <pc:chgData name="Geoffroy Dubreuil" userId="36186b9b-dc71-47e0-bff2-bd95e619117d" providerId="ADAL" clId="{C6715AA1-7455-402C-BEC4-FE1D8CA3ACBE}" dt="2023-01-24T09:58:33.944" v="116" actId="1076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C6715AA1-7455-402C-BEC4-FE1D8CA3ACBE}" dt="2023-01-24T08:45:37.881" v="26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C6715AA1-7455-402C-BEC4-FE1D8CA3ACBE}" dt="2023-01-24T08:46:01.078" v="32" actId="207"/>
          <ac:spMkLst>
            <pc:docMk/>
            <pc:sldMasterMk cId="2577699735" sldId="2147483684"/>
            <ac:spMk id="3" creationId="{1BC054D6-CB61-3142-2199-DDEA2FD48392}"/>
          </ac:spMkLst>
        </pc:spChg>
        <pc:picChg chg="add del mod">
          <ac:chgData name="Geoffroy Dubreuil" userId="36186b9b-dc71-47e0-bff2-bd95e619117d" providerId="ADAL" clId="{C6715AA1-7455-402C-BEC4-FE1D8CA3ACBE}" dt="2023-01-24T08:46:08.710" v="33" actId="21"/>
          <ac:picMkLst>
            <pc:docMk/>
            <pc:sldMasterMk cId="2577699735" sldId="2147483684"/>
            <ac:picMk id="4" creationId="{51A8A8D8-98AC-76AC-8AFF-E317F7F42E5A}"/>
          </ac:picMkLst>
        </pc:picChg>
        <pc:picChg chg="del">
          <ac:chgData name="Geoffroy Dubreuil" userId="36186b9b-dc71-47e0-bff2-bd95e619117d" providerId="ADAL" clId="{C6715AA1-7455-402C-BEC4-FE1D8CA3ACBE}" dt="2023-01-24T08:47:30.093" v="44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 ord">
          <ac:chgData name="Geoffroy Dubreuil" userId="36186b9b-dc71-47e0-bff2-bd95e619117d" providerId="ADAL" clId="{C6715AA1-7455-402C-BEC4-FE1D8CA3ACBE}" dt="2023-01-24T09:57:59.586" v="113" actId="167"/>
          <ac:picMkLst>
            <pc:docMk/>
            <pc:sldMasterMk cId="2577699735" sldId="2147483684"/>
            <ac:picMk id="5" creationId="{C5B894C3-4289-55DA-114D-B52764957BD9}"/>
          </ac:picMkLst>
        </pc:picChg>
        <pc:picChg chg="add mod">
          <ac:chgData name="Geoffroy Dubreuil" userId="36186b9b-dc71-47e0-bff2-bd95e619117d" providerId="ADAL" clId="{C6715AA1-7455-402C-BEC4-FE1D8CA3ACBE}" dt="2023-01-24T09:58:33.944" v="116" actId="1076"/>
          <ac:picMkLst>
            <pc:docMk/>
            <pc:sldMasterMk cId="2577699735" sldId="2147483684"/>
            <ac:picMk id="6" creationId="{89ED5685-EF10-8941-B736-8999D085E4BB}"/>
          </ac:picMkLst>
        </pc:picChg>
        <pc:picChg chg="del">
          <ac:chgData name="Geoffroy Dubreuil" userId="36186b9b-dc71-47e0-bff2-bd95e619117d" providerId="ADAL" clId="{C6715AA1-7455-402C-BEC4-FE1D8CA3ACBE}" dt="2023-01-24T08:47:16.325" v="41" actId="478"/>
          <ac:picMkLst>
            <pc:docMk/>
            <pc:sldMasterMk cId="2577699735" sldId="2147483684"/>
            <ac:picMk id="7" creationId="{1B01AB94-EEA2-3211-2551-34A16625A107}"/>
          </ac:picMkLst>
        </pc:picChg>
        <pc:picChg chg="add del mod">
          <ac:chgData name="Geoffroy Dubreuil" userId="36186b9b-dc71-47e0-bff2-bd95e619117d" providerId="ADAL" clId="{C6715AA1-7455-402C-BEC4-FE1D8CA3ACBE}" dt="2023-01-24T09:57:51.377" v="111" actId="478"/>
          <ac:picMkLst>
            <pc:docMk/>
            <pc:sldMasterMk cId="2577699735" sldId="2147483684"/>
            <ac:picMk id="8" creationId="{DA5FB3BD-4A41-11B0-1238-3454112FB1C2}"/>
          </ac:picMkLst>
        </pc:picChg>
        <pc:picChg chg="add mod">
          <ac:chgData name="Geoffroy Dubreuil" userId="36186b9b-dc71-47e0-bff2-bd95e619117d" providerId="ADAL" clId="{C6715AA1-7455-402C-BEC4-FE1D8CA3ACBE}" dt="2023-01-24T08:47:50.191" v="50" actId="14100"/>
          <ac:picMkLst>
            <pc:docMk/>
            <pc:sldMasterMk cId="2577699735" sldId="2147483684"/>
            <ac:picMk id="11" creationId="{E24B1977-A411-6BB0-9E72-D0DFB3958F59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6:47.936" v="39" actId="21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C6715AA1-7455-402C-BEC4-FE1D8CA3ACBE}" dt="2023-01-24T08:46:19.355" v="3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C6715AA1-7455-402C-BEC4-FE1D8CA3ACBE}" dt="2023-01-24T08:46:24.184" v="3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  <pc:picChg chg="add del mod">
            <ac:chgData name="Geoffroy Dubreuil" userId="36186b9b-dc71-47e0-bff2-bd95e619117d" providerId="ADAL" clId="{C6715AA1-7455-402C-BEC4-FE1D8CA3ACBE}" dt="2023-01-24T08:46:47.936" v="39" actId="21"/>
            <ac:picMkLst>
              <pc:docMk/>
              <pc:sldMasterMk cId="2577699735" sldId="2147483684"/>
              <pc:sldLayoutMk cId="141723940" sldId="2147483685"/>
              <ac:picMk id="4" creationId="{757A17F9-D99F-7472-6003-0A4465E308FF}"/>
            </ac:picMkLst>
          </pc:picChg>
        </pc:sldLayoutChg>
        <pc:sldLayoutChg chg="modSp">
          <pc:chgData name="Geoffroy Dubreuil" userId="36186b9b-dc71-47e0-bff2-bd95e619117d" providerId="ADAL" clId="{C6715AA1-7455-402C-BEC4-FE1D8CA3ACBE}" dt="2023-01-24T08:46:33.757" v="3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C6715AA1-7455-402C-BEC4-FE1D8CA3ACBE}" dt="2023-01-24T08:46:33.757" v="3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6:39.876" v="38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C6715AA1-7455-402C-BEC4-FE1D8CA3ACBE}" dt="2023-01-24T08:46:39.876" v="38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7:04.156" v="40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C6715AA1-7455-402C-BEC4-FE1D8CA3ACBE}" dt="2023-01-24T08:47:04.156" v="40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C6715AA1-7455-402C-BEC4-FE1D8CA3ACBE}" dt="2023-01-24T09:58:49.369" v="118"/>
        <pc:sldMasterMkLst>
          <pc:docMk/>
          <pc:sldMasterMk cId="1520531744" sldId="2147483695"/>
        </pc:sldMasterMkLst>
        <pc:spChg chg="mod">
          <ac:chgData name="Geoffroy Dubreuil" userId="36186b9b-dc71-47e0-bff2-bd95e619117d" providerId="ADAL" clId="{C6715AA1-7455-402C-BEC4-FE1D8CA3ACBE}" dt="2023-01-24T08:57:55.713" v="65" actId="1036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C6715AA1-7455-402C-BEC4-FE1D8CA3ACBE}" dt="2023-01-24T09:56:44.391" v="103" actId="478"/>
          <ac:picMkLst>
            <pc:docMk/>
            <pc:sldMasterMk cId="1520531744" sldId="2147483695"/>
            <ac:picMk id="3" creationId="{47D8C1D7-F213-450E-1F15-51C29E0734D4}"/>
          </ac:picMkLst>
        </pc:picChg>
        <pc:picChg chg="add mod ord">
          <ac:chgData name="Geoffroy Dubreuil" userId="36186b9b-dc71-47e0-bff2-bd95e619117d" providerId="ADAL" clId="{C6715AA1-7455-402C-BEC4-FE1D8CA3ACBE}" dt="2023-01-24T09:57:20.059" v="105" actId="167"/>
          <ac:picMkLst>
            <pc:docMk/>
            <pc:sldMasterMk cId="1520531744" sldId="2147483695"/>
            <ac:picMk id="4" creationId="{F63B1EE2-9784-19E3-1368-A96B91E51548}"/>
          </ac:picMkLst>
        </pc:picChg>
        <pc:picChg chg="add mod ord">
          <ac:chgData name="Geoffroy Dubreuil" userId="36186b9b-dc71-47e0-bff2-bd95e619117d" providerId="ADAL" clId="{C6715AA1-7455-402C-BEC4-FE1D8CA3ACBE}" dt="2023-01-24T08:57:26.405" v="56" actId="167"/>
          <ac:picMkLst>
            <pc:docMk/>
            <pc:sldMasterMk cId="1520531744" sldId="2147483695"/>
            <ac:picMk id="5" creationId="{C786C82C-C8B2-2842-295C-D9829C87E1B6}"/>
          </ac:picMkLst>
        </pc:picChg>
        <pc:picChg chg="add mod">
          <ac:chgData name="Geoffroy Dubreuil" userId="36186b9b-dc71-47e0-bff2-bd95e619117d" providerId="ADAL" clId="{C6715AA1-7455-402C-BEC4-FE1D8CA3ACBE}" dt="2023-01-24T09:58:44.036" v="117"/>
          <ac:picMkLst>
            <pc:docMk/>
            <pc:sldMasterMk cId="1520531744" sldId="2147483695"/>
            <ac:picMk id="6" creationId="{A1604800-44BF-486D-B925-18BBB9401B5F}"/>
          </ac:picMkLst>
        </pc:picChg>
        <pc:picChg chg="add mod">
          <ac:chgData name="Geoffroy Dubreuil" userId="36186b9b-dc71-47e0-bff2-bd95e619117d" providerId="ADAL" clId="{C6715AA1-7455-402C-BEC4-FE1D8CA3ACBE}" dt="2023-01-24T09:58:49.369" v="118"/>
          <ac:picMkLst>
            <pc:docMk/>
            <pc:sldMasterMk cId="1520531744" sldId="2147483695"/>
            <ac:picMk id="7" creationId="{2E7F5571-F38A-71DF-52AD-C57453A29030}"/>
          </ac:picMkLst>
        </pc:picChg>
        <pc:picChg chg="del">
          <ac:chgData name="Geoffroy Dubreuil" userId="36186b9b-dc71-47e0-bff2-bd95e619117d" providerId="ADAL" clId="{C6715AA1-7455-402C-BEC4-FE1D8CA3ACBE}" dt="2023-01-24T08:31:35.731" v="18" actId="478"/>
          <ac:picMkLst>
            <pc:docMk/>
            <pc:sldMasterMk cId="1520531744" sldId="2147483695"/>
            <ac:picMk id="7" creationId="{E6A8F4F5-7628-E9E8-23A7-09169C6794F7}"/>
          </ac:picMkLst>
        </pc:picChg>
        <pc:picChg chg="add del">
          <ac:chgData name="Geoffroy Dubreuil" userId="36186b9b-dc71-47e0-bff2-bd95e619117d" providerId="ADAL" clId="{C6715AA1-7455-402C-BEC4-FE1D8CA3ACBE}" dt="2023-01-24T08:57:35.236" v="60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5:50.942" v="29" actId="21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Geoffroy Dubreuil" userId="36186b9b-dc71-47e0-bff2-bd95e619117d" providerId="ADAL" clId="{C6715AA1-7455-402C-BEC4-FE1D8CA3ACBE}" dt="2023-01-24T08:45:21.449" v="25" actId="20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Geoffroy Dubreuil" userId="36186b9b-dc71-47e0-bff2-bd95e619117d" providerId="ADAL" clId="{C6715AA1-7455-402C-BEC4-FE1D8CA3ACBE}" dt="2023-01-24T08:45:06.614" v="23" actId="20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  <pc:picChg chg="add del mod">
            <ac:chgData name="Geoffroy Dubreuil" userId="36186b9b-dc71-47e0-bff2-bd95e619117d" providerId="ADAL" clId="{C6715AA1-7455-402C-BEC4-FE1D8CA3ACBE}" dt="2023-01-24T08:45:50.942" v="29" actId="21"/>
            <ac:picMkLst>
              <pc:docMk/>
              <pc:sldMasterMk cId="1520531744" sldId="2147483695"/>
              <pc:sldLayoutMk cId="1603374041" sldId="2147483696"/>
              <ac:picMk id="2" creationId="{E7F767AE-6292-7858-0759-43410DF4B498}"/>
            </ac:picMkLst>
          </pc:picChg>
        </pc:sldLayoutChg>
      </pc:sldMaster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28/02/2024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C0E79-E1F9-BB41-B804-B7EBBBBD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20C60-D056-732E-B144-299B5B2B4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DAD28-ED9F-B4E1-60AF-747FE92E3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6D267-FCEE-C327-3066-321CEE2E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41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D4596-008F-CDEB-9B50-78F8951E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3097-369D-33AB-9AC4-BDC87B6DA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4C122-51B9-B1A4-98D6-6C0F017EE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5CC18-6CD2-5381-DC36-9315FF24E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0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4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6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1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@gaelcolas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>
                <a:solidFill>
                  <a:srgbClr val="990A0A"/>
                </a:solidFill>
              </a:rPr>
              <a:t>IaC</a:t>
            </a:r>
            <a:r>
              <a:rPr lang="en-GB" sz="6000" dirty="0">
                <a:solidFill>
                  <a:srgbClr val="990A0A"/>
                </a:solidFill>
              </a:rPr>
              <a:t>: Configuration Yaml &amp;</a:t>
            </a:r>
          </a:p>
          <a:p>
            <a:r>
              <a:rPr lang="en-GB" sz="6000" dirty="0">
                <a:solidFill>
                  <a:srgbClr val="990A0A"/>
                </a:solidFill>
              </a:rPr>
              <a:t>Manipulation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Gael Colas</a:t>
            </a:r>
            <a:endParaRPr lang="en-GB" b="1" i="1" dirty="0">
              <a:solidFill>
                <a:srgbClr val="990A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0BD5B-E3FF-4CEE-8D0F-6C74DB44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28A039-A95D-4F10-B9AF-B6C9AC1257BE}"/>
              </a:ext>
            </a:extLst>
          </p:cNvPr>
          <p:cNvSpPr/>
          <p:nvPr/>
        </p:nvSpPr>
        <p:spPr>
          <a:xfrm>
            <a:off x="168519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225A6E-76CC-4DDE-93E0-3443B3056D77}"/>
              </a:ext>
            </a:extLst>
          </p:cNvPr>
          <p:cNvSpPr/>
          <p:nvPr/>
        </p:nvSpPr>
        <p:spPr>
          <a:xfrm>
            <a:off x="2573214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959C13-7EDD-48BC-BCC9-1B47650897DD}"/>
              </a:ext>
            </a:extLst>
          </p:cNvPr>
          <p:cNvSpPr/>
          <p:nvPr/>
        </p:nvSpPr>
        <p:spPr>
          <a:xfrm>
            <a:off x="1771649" y="3430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690AB0-F30D-4B9E-B919-6DA172D44F2D}"/>
              </a:ext>
            </a:extLst>
          </p:cNvPr>
          <p:cNvSpPr/>
          <p:nvPr/>
        </p:nvSpPr>
        <p:spPr>
          <a:xfrm>
            <a:off x="970084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C6A57C-04D2-43E5-ACB5-1F5631496627}"/>
              </a:ext>
            </a:extLst>
          </p:cNvPr>
          <p:cNvSpPr/>
          <p:nvPr/>
        </p:nvSpPr>
        <p:spPr>
          <a:xfrm>
            <a:off x="3374779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EC1F5F-DC40-4B2F-B3AE-CC698C460823}"/>
              </a:ext>
            </a:extLst>
          </p:cNvPr>
          <p:cNvSpPr/>
          <p:nvPr/>
        </p:nvSpPr>
        <p:spPr>
          <a:xfrm>
            <a:off x="4176344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374302-8842-4A29-9C86-0446AC018CF8}"/>
              </a:ext>
            </a:extLst>
          </p:cNvPr>
          <p:cNvSpPr/>
          <p:nvPr/>
        </p:nvSpPr>
        <p:spPr>
          <a:xfrm>
            <a:off x="6581039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192F60-E0BB-4927-BA5D-EE371976C296}"/>
              </a:ext>
            </a:extLst>
          </p:cNvPr>
          <p:cNvSpPr/>
          <p:nvPr/>
        </p:nvSpPr>
        <p:spPr>
          <a:xfrm>
            <a:off x="5779474" y="3430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636238-EEC3-45FC-9D70-F3E0F8D77D11}"/>
              </a:ext>
            </a:extLst>
          </p:cNvPr>
          <p:cNvSpPr/>
          <p:nvPr/>
        </p:nvSpPr>
        <p:spPr>
          <a:xfrm>
            <a:off x="4977909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7C05BB-5F5A-442B-BBE8-96BFCCDF8F3F}"/>
              </a:ext>
            </a:extLst>
          </p:cNvPr>
          <p:cNvSpPr/>
          <p:nvPr/>
        </p:nvSpPr>
        <p:spPr>
          <a:xfrm>
            <a:off x="7382604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C7AFD3-64B8-48C8-B21A-11302CD64D67}"/>
              </a:ext>
            </a:extLst>
          </p:cNvPr>
          <p:cNvSpPr/>
          <p:nvPr/>
        </p:nvSpPr>
        <p:spPr>
          <a:xfrm>
            <a:off x="8184169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0BDDB3-8749-471E-BC95-8FA2B9BD4508}"/>
              </a:ext>
            </a:extLst>
          </p:cNvPr>
          <p:cNvSpPr/>
          <p:nvPr/>
        </p:nvSpPr>
        <p:spPr>
          <a:xfrm>
            <a:off x="10588864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726122-D77A-47CA-AD05-A47A63D21DE7}"/>
              </a:ext>
            </a:extLst>
          </p:cNvPr>
          <p:cNvSpPr/>
          <p:nvPr/>
        </p:nvSpPr>
        <p:spPr>
          <a:xfrm>
            <a:off x="9787299" y="3430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9BEA4-3590-4DC0-B03F-C59DED14ED3A}"/>
              </a:ext>
            </a:extLst>
          </p:cNvPr>
          <p:cNvSpPr/>
          <p:nvPr/>
        </p:nvSpPr>
        <p:spPr>
          <a:xfrm>
            <a:off x="8985734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1140B5-A5E9-46DA-9491-4DB41AF9A82D}"/>
              </a:ext>
            </a:extLst>
          </p:cNvPr>
          <p:cNvSpPr/>
          <p:nvPr/>
        </p:nvSpPr>
        <p:spPr>
          <a:xfrm>
            <a:off x="11390429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7E8D170-EB99-4015-A414-C3B489CD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3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655CF-982A-449D-93C8-B78795C65A47}"/>
              </a:ext>
            </a:extLst>
          </p:cNvPr>
          <p:cNvSpPr/>
          <p:nvPr/>
        </p:nvSpPr>
        <p:spPr>
          <a:xfrm>
            <a:off x="349738" y="1557607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F14787-0D88-40EE-97A0-4AA31AA9C123}"/>
              </a:ext>
            </a:extLst>
          </p:cNvPr>
          <p:cNvSpPr/>
          <p:nvPr/>
        </p:nvSpPr>
        <p:spPr>
          <a:xfrm>
            <a:off x="3133972" y="2184791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746B7C-43FE-49B1-A9BB-2F06A2060688}"/>
              </a:ext>
            </a:extLst>
          </p:cNvPr>
          <p:cNvSpPr/>
          <p:nvPr/>
        </p:nvSpPr>
        <p:spPr>
          <a:xfrm>
            <a:off x="2747108" y="3556391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4BF6DA-A650-40AA-9D28-EBCE01451BDB}"/>
              </a:ext>
            </a:extLst>
          </p:cNvPr>
          <p:cNvSpPr/>
          <p:nvPr/>
        </p:nvSpPr>
        <p:spPr>
          <a:xfrm>
            <a:off x="795216" y="480489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92F430-9D31-4E2C-999D-DC88B63D8E6B}"/>
              </a:ext>
            </a:extLst>
          </p:cNvPr>
          <p:cNvSpPr/>
          <p:nvPr/>
        </p:nvSpPr>
        <p:spPr>
          <a:xfrm>
            <a:off x="2946400" y="4746283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1C36FF-A188-46D4-B335-7300FBF229C7}"/>
              </a:ext>
            </a:extLst>
          </p:cNvPr>
          <p:cNvSpPr/>
          <p:nvPr/>
        </p:nvSpPr>
        <p:spPr>
          <a:xfrm>
            <a:off x="5355491" y="1970597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8EB40D-2EB9-42FE-8EFC-63D85726082F}"/>
              </a:ext>
            </a:extLst>
          </p:cNvPr>
          <p:cNvSpPr/>
          <p:nvPr/>
        </p:nvSpPr>
        <p:spPr>
          <a:xfrm>
            <a:off x="7160849" y="379134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42462-6F08-446A-A941-656779A6E4D8}"/>
              </a:ext>
            </a:extLst>
          </p:cNvPr>
          <p:cNvSpPr/>
          <p:nvPr/>
        </p:nvSpPr>
        <p:spPr>
          <a:xfrm>
            <a:off x="3866661" y="3556391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6C046B-5A7A-4730-9AC9-CB8F3D51E9F4}"/>
              </a:ext>
            </a:extLst>
          </p:cNvPr>
          <p:cNvSpPr/>
          <p:nvPr/>
        </p:nvSpPr>
        <p:spPr>
          <a:xfrm>
            <a:off x="5355490" y="5505332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75CAF9-F208-4685-9D03-462486CD7E6B}"/>
              </a:ext>
            </a:extLst>
          </p:cNvPr>
          <p:cNvSpPr/>
          <p:nvPr/>
        </p:nvSpPr>
        <p:spPr>
          <a:xfrm>
            <a:off x="6445737" y="496316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98C5E9-94BE-4E3D-8216-7F42269A5FC7}"/>
              </a:ext>
            </a:extLst>
          </p:cNvPr>
          <p:cNvSpPr/>
          <p:nvPr/>
        </p:nvSpPr>
        <p:spPr>
          <a:xfrm>
            <a:off x="7823202" y="238676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8C4363-03A3-4DCE-AC04-312E57CB5E28}"/>
              </a:ext>
            </a:extLst>
          </p:cNvPr>
          <p:cNvSpPr/>
          <p:nvPr/>
        </p:nvSpPr>
        <p:spPr>
          <a:xfrm>
            <a:off x="10947398" y="179793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677EEE-4222-47B8-9855-A06AE14A6789}"/>
              </a:ext>
            </a:extLst>
          </p:cNvPr>
          <p:cNvSpPr/>
          <p:nvPr/>
        </p:nvSpPr>
        <p:spPr>
          <a:xfrm>
            <a:off x="9159629" y="333951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D4BF8AB-3B0A-41B3-8697-A95DB4B1904B}"/>
              </a:ext>
            </a:extLst>
          </p:cNvPr>
          <p:cNvSpPr/>
          <p:nvPr/>
        </p:nvSpPr>
        <p:spPr>
          <a:xfrm>
            <a:off x="8714156" y="506280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2A87D4-F235-4F0F-807B-57C91ACB21B2}"/>
              </a:ext>
            </a:extLst>
          </p:cNvPr>
          <p:cNvSpPr/>
          <p:nvPr/>
        </p:nvSpPr>
        <p:spPr>
          <a:xfrm>
            <a:off x="11042501" y="506280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0BD5B-E3FF-4CEE-8D0F-6C74DB44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28A039-A95D-4F10-B9AF-B6C9AC1257BE}"/>
              </a:ext>
            </a:extLst>
          </p:cNvPr>
          <p:cNvSpPr/>
          <p:nvPr/>
        </p:nvSpPr>
        <p:spPr>
          <a:xfrm>
            <a:off x="1055077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225A6E-76CC-4DDE-93E0-3443B3056D77}"/>
              </a:ext>
            </a:extLst>
          </p:cNvPr>
          <p:cNvSpPr/>
          <p:nvPr/>
        </p:nvSpPr>
        <p:spPr>
          <a:xfrm>
            <a:off x="2321169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959C13-7EDD-48BC-BCC9-1B47650897DD}"/>
              </a:ext>
            </a:extLst>
          </p:cNvPr>
          <p:cNvSpPr/>
          <p:nvPr/>
        </p:nvSpPr>
        <p:spPr>
          <a:xfrm>
            <a:off x="1688123" y="3430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690AB0-F30D-4B9E-B919-6DA172D44F2D}"/>
              </a:ext>
            </a:extLst>
          </p:cNvPr>
          <p:cNvSpPr/>
          <p:nvPr/>
        </p:nvSpPr>
        <p:spPr>
          <a:xfrm>
            <a:off x="1055077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C6A57C-04D2-43E5-ACB5-1F5631496627}"/>
              </a:ext>
            </a:extLst>
          </p:cNvPr>
          <p:cNvSpPr/>
          <p:nvPr/>
        </p:nvSpPr>
        <p:spPr>
          <a:xfrm>
            <a:off x="2321169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EC1F5F-DC40-4B2F-B3AE-CC698C460823}"/>
              </a:ext>
            </a:extLst>
          </p:cNvPr>
          <p:cNvSpPr/>
          <p:nvPr/>
        </p:nvSpPr>
        <p:spPr>
          <a:xfrm>
            <a:off x="4765430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374302-8842-4A29-9C86-0446AC018CF8}"/>
              </a:ext>
            </a:extLst>
          </p:cNvPr>
          <p:cNvSpPr/>
          <p:nvPr/>
        </p:nvSpPr>
        <p:spPr>
          <a:xfrm>
            <a:off x="6031522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192F60-E0BB-4927-BA5D-EE371976C296}"/>
              </a:ext>
            </a:extLst>
          </p:cNvPr>
          <p:cNvSpPr/>
          <p:nvPr/>
        </p:nvSpPr>
        <p:spPr>
          <a:xfrm>
            <a:off x="5398476" y="3430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636238-EEC3-45FC-9D70-F3E0F8D77D11}"/>
              </a:ext>
            </a:extLst>
          </p:cNvPr>
          <p:cNvSpPr/>
          <p:nvPr/>
        </p:nvSpPr>
        <p:spPr>
          <a:xfrm>
            <a:off x="4765430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7C05BB-5F5A-442B-BBE8-96BFCCDF8F3F}"/>
              </a:ext>
            </a:extLst>
          </p:cNvPr>
          <p:cNvSpPr/>
          <p:nvPr/>
        </p:nvSpPr>
        <p:spPr>
          <a:xfrm>
            <a:off x="6031522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C7AFD3-64B8-48C8-B21A-11302CD64D67}"/>
              </a:ext>
            </a:extLst>
          </p:cNvPr>
          <p:cNvSpPr/>
          <p:nvPr/>
        </p:nvSpPr>
        <p:spPr>
          <a:xfrm>
            <a:off x="8475783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0BDDB3-8749-471E-BC95-8FA2B9BD4508}"/>
              </a:ext>
            </a:extLst>
          </p:cNvPr>
          <p:cNvSpPr/>
          <p:nvPr/>
        </p:nvSpPr>
        <p:spPr>
          <a:xfrm>
            <a:off x="9741875" y="279790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726122-D77A-47CA-AD05-A47A63D21DE7}"/>
              </a:ext>
            </a:extLst>
          </p:cNvPr>
          <p:cNvSpPr/>
          <p:nvPr/>
        </p:nvSpPr>
        <p:spPr>
          <a:xfrm>
            <a:off x="9108829" y="3430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9BEA4-3590-4DC0-B03F-C59DED14ED3A}"/>
              </a:ext>
            </a:extLst>
          </p:cNvPr>
          <p:cNvSpPr/>
          <p:nvPr/>
        </p:nvSpPr>
        <p:spPr>
          <a:xfrm>
            <a:off x="8475783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1140B5-A5E9-46DA-9491-4DB41AF9A82D}"/>
              </a:ext>
            </a:extLst>
          </p:cNvPr>
          <p:cNvSpPr/>
          <p:nvPr/>
        </p:nvSpPr>
        <p:spPr>
          <a:xfrm>
            <a:off x="9741875" y="4064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A6D3CA03-F115-4CE2-A9AD-A930D6E5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8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B377F-FA4E-F50B-E527-CB919A3F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0AA2C7-2F0B-C799-C408-AE102320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structurées, c’est bien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C2644-86FB-F694-CA72-F7F2E053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@gaelcolas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F1E34-29A3-28F2-5C9A-0042CDAA7E69}"/>
              </a:ext>
            </a:extLst>
          </p:cNvPr>
          <p:cNvSpPr txBox="1"/>
          <p:nvPr/>
        </p:nvSpPr>
        <p:spPr>
          <a:xfrm>
            <a:off x="448408" y="3224056"/>
            <a:ext cx="1129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JSON, par exemple, c’est top… pour des machines</a:t>
            </a:r>
          </a:p>
        </p:txBody>
      </p:sp>
    </p:spTree>
    <p:extLst>
      <p:ext uri="{BB962C8B-B14F-4D97-AF65-F5344CB8AC3E}">
        <p14:creationId xmlns:p14="http://schemas.microsoft.com/office/powerpoint/2010/main" val="2285623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2ACCC-1A75-CA6A-7E0F-3846380A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4D5F97-4E1A-1A51-A8D7-B35D7593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formatées, c’est mieux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A376F-E968-8CF0-91DF-191F7B61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@gaelcolas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6B988-0F66-791D-C803-40EA432CF92E}"/>
              </a:ext>
            </a:extLst>
          </p:cNvPr>
          <p:cNvSpPr txBox="1"/>
          <p:nvPr/>
        </p:nvSpPr>
        <p:spPr>
          <a:xfrm>
            <a:off x="448408" y="3224056"/>
            <a:ext cx="1129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YAML, c’est mieux pour les humains</a:t>
            </a:r>
          </a:p>
        </p:txBody>
      </p:sp>
    </p:spTree>
    <p:extLst>
      <p:ext uri="{BB962C8B-B14F-4D97-AF65-F5344CB8AC3E}">
        <p14:creationId xmlns:p14="http://schemas.microsoft.com/office/powerpoint/2010/main" val="48172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0A708F-6C91-D3E2-7654-1134512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9" y="429508"/>
            <a:ext cx="10815241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Black Dot </a:t>
            </a:r>
            <a:r>
              <a:rPr lang="fr-FR" dirty="0" err="1"/>
              <a:t>Experiment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@gaelcolas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E57861-51B8-4728-B0CD-299E28E047C5}"/>
              </a:ext>
            </a:extLst>
          </p:cNvPr>
          <p:cNvSpPr/>
          <p:nvPr/>
        </p:nvSpPr>
        <p:spPr>
          <a:xfrm>
            <a:off x="5779477" y="290306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D6FD2-D08B-4894-BF9B-DBDE4E530478}"/>
              </a:ext>
            </a:extLst>
          </p:cNvPr>
          <p:cNvSpPr txBox="1"/>
          <p:nvPr/>
        </p:nvSpPr>
        <p:spPr>
          <a:xfrm>
            <a:off x="896815" y="1656471"/>
            <a:ext cx="11295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Dites le nombre de points noir avant que le slide change…</a:t>
            </a:r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F9A876-738A-4A5E-A42C-97E0CAE86435}"/>
              </a:ext>
            </a:extLst>
          </p:cNvPr>
          <p:cNvSpPr/>
          <p:nvPr/>
        </p:nvSpPr>
        <p:spPr>
          <a:xfrm>
            <a:off x="7198360" y="497053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CA776-B55B-4B6D-9B2F-F9687A9AC953}"/>
              </a:ext>
            </a:extLst>
          </p:cNvPr>
          <p:cNvSpPr/>
          <p:nvPr/>
        </p:nvSpPr>
        <p:spPr>
          <a:xfrm>
            <a:off x="7337864" y="242517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38E040-BC26-4038-A904-E7167EBDC3F0}"/>
              </a:ext>
            </a:extLst>
          </p:cNvPr>
          <p:cNvSpPr/>
          <p:nvPr/>
        </p:nvSpPr>
        <p:spPr>
          <a:xfrm>
            <a:off x="3589598" y="3419966"/>
            <a:ext cx="586162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87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F9A876-738A-4A5E-A42C-97E0CAE86435}"/>
              </a:ext>
            </a:extLst>
          </p:cNvPr>
          <p:cNvSpPr/>
          <p:nvPr/>
        </p:nvSpPr>
        <p:spPr>
          <a:xfrm>
            <a:off x="970280" y="258293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CA776-B55B-4B6D-9B2F-F9687A9AC953}"/>
              </a:ext>
            </a:extLst>
          </p:cNvPr>
          <p:cNvSpPr/>
          <p:nvPr/>
        </p:nvSpPr>
        <p:spPr>
          <a:xfrm>
            <a:off x="6342184" y="222251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38E040-BC26-4038-A904-E7167EBDC3F0}"/>
              </a:ext>
            </a:extLst>
          </p:cNvPr>
          <p:cNvSpPr/>
          <p:nvPr/>
        </p:nvSpPr>
        <p:spPr>
          <a:xfrm>
            <a:off x="5184718" y="3271495"/>
            <a:ext cx="586162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6E294F-3F21-44E2-9514-B7627155A023}"/>
              </a:ext>
            </a:extLst>
          </p:cNvPr>
          <p:cNvSpPr/>
          <p:nvPr/>
        </p:nvSpPr>
        <p:spPr>
          <a:xfrm>
            <a:off x="3054244" y="585982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9F7386-EDC4-4C89-9BBC-99877474364D}"/>
              </a:ext>
            </a:extLst>
          </p:cNvPr>
          <p:cNvSpPr/>
          <p:nvPr/>
        </p:nvSpPr>
        <p:spPr>
          <a:xfrm>
            <a:off x="9633215" y="4976765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9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0BD5B-E3FF-4CEE-8D0F-6C74DB44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EE4156-E199-41B4-8BE6-B41AD5C8752E}"/>
              </a:ext>
            </a:extLst>
          </p:cNvPr>
          <p:cNvSpPr/>
          <p:nvPr/>
        </p:nvSpPr>
        <p:spPr>
          <a:xfrm>
            <a:off x="4829908" y="2795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58EC38-2869-4A10-9684-73C9FCE4AE41}"/>
              </a:ext>
            </a:extLst>
          </p:cNvPr>
          <p:cNvSpPr/>
          <p:nvPr/>
        </p:nvSpPr>
        <p:spPr>
          <a:xfrm>
            <a:off x="6096000" y="279595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694DC6-946F-40F2-8E57-DEEB56B69551}"/>
              </a:ext>
            </a:extLst>
          </p:cNvPr>
          <p:cNvSpPr/>
          <p:nvPr/>
        </p:nvSpPr>
        <p:spPr>
          <a:xfrm>
            <a:off x="5462954" y="342900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31C82F-D008-4C96-AE60-267845AE2E4D}"/>
              </a:ext>
            </a:extLst>
          </p:cNvPr>
          <p:cNvSpPr/>
          <p:nvPr/>
        </p:nvSpPr>
        <p:spPr>
          <a:xfrm>
            <a:off x="4829908" y="406204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475141-808F-4DCB-B9E0-5EE1E9FD7D39}"/>
              </a:ext>
            </a:extLst>
          </p:cNvPr>
          <p:cNvSpPr/>
          <p:nvPr/>
        </p:nvSpPr>
        <p:spPr>
          <a:xfrm>
            <a:off x="6096000" y="406204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4A731AAB-7B28-4FC6-AA99-4C5F1687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2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F9A876-738A-4A5E-A42C-97E0CAE86435}"/>
              </a:ext>
            </a:extLst>
          </p:cNvPr>
          <p:cNvSpPr/>
          <p:nvPr/>
        </p:nvSpPr>
        <p:spPr>
          <a:xfrm>
            <a:off x="970280" y="258293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CA776-B55B-4B6D-9B2F-F9687A9AC953}"/>
              </a:ext>
            </a:extLst>
          </p:cNvPr>
          <p:cNvSpPr/>
          <p:nvPr/>
        </p:nvSpPr>
        <p:spPr>
          <a:xfrm>
            <a:off x="6342184" y="222251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38E040-BC26-4038-A904-E7167EBDC3F0}"/>
              </a:ext>
            </a:extLst>
          </p:cNvPr>
          <p:cNvSpPr/>
          <p:nvPr/>
        </p:nvSpPr>
        <p:spPr>
          <a:xfrm>
            <a:off x="5184718" y="3271495"/>
            <a:ext cx="586162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6E294F-3F21-44E2-9514-B7627155A023}"/>
              </a:ext>
            </a:extLst>
          </p:cNvPr>
          <p:cNvSpPr/>
          <p:nvPr/>
        </p:nvSpPr>
        <p:spPr>
          <a:xfrm>
            <a:off x="3054244" y="585982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9F7386-EDC4-4C89-9BBC-99877474364D}"/>
              </a:ext>
            </a:extLst>
          </p:cNvPr>
          <p:cNvSpPr/>
          <p:nvPr/>
        </p:nvSpPr>
        <p:spPr>
          <a:xfrm>
            <a:off x="9633215" y="4976765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39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Black Dot Experiment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@gaelcolas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655CF-982A-449D-93C8-B78795C65A47}"/>
              </a:ext>
            </a:extLst>
          </p:cNvPr>
          <p:cNvSpPr/>
          <p:nvPr/>
        </p:nvSpPr>
        <p:spPr>
          <a:xfrm>
            <a:off x="349738" y="1557607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F14787-0D88-40EE-97A0-4AA31AA9C123}"/>
              </a:ext>
            </a:extLst>
          </p:cNvPr>
          <p:cNvSpPr/>
          <p:nvPr/>
        </p:nvSpPr>
        <p:spPr>
          <a:xfrm>
            <a:off x="3133972" y="2184791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746B7C-43FE-49B1-A9BB-2F06A2060688}"/>
              </a:ext>
            </a:extLst>
          </p:cNvPr>
          <p:cNvSpPr/>
          <p:nvPr/>
        </p:nvSpPr>
        <p:spPr>
          <a:xfrm>
            <a:off x="2747108" y="3556391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4BF6DA-A650-40AA-9D28-EBCE01451BDB}"/>
              </a:ext>
            </a:extLst>
          </p:cNvPr>
          <p:cNvSpPr/>
          <p:nvPr/>
        </p:nvSpPr>
        <p:spPr>
          <a:xfrm>
            <a:off x="795216" y="4804898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92F430-9D31-4E2C-999D-DC88B63D8E6B}"/>
              </a:ext>
            </a:extLst>
          </p:cNvPr>
          <p:cNvSpPr/>
          <p:nvPr/>
        </p:nvSpPr>
        <p:spPr>
          <a:xfrm>
            <a:off x="2946400" y="4746283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1C36FF-A188-46D4-B335-7300FBF229C7}"/>
              </a:ext>
            </a:extLst>
          </p:cNvPr>
          <p:cNvSpPr/>
          <p:nvPr/>
        </p:nvSpPr>
        <p:spPr>
          <a:xfrm>
            <a:off x="5355491" y="1970597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8EB40D-2EB9-42FE-8EFC-63D85726082F}"/>
              </a:ext>
            </a:extLst>
          </p:cNvPr>
          <p:cNvSpPr/>
          <p:nvPr/>
        </p:nvSpPr>
        <p:spPr>
          <a:xfrm>
            <a:off x="7160849" y="3791349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42462-6F08-446A-A941-656779A6E4D8}"/>
              </a:ext>
            </a:extLst>
          </p:cNvPr>
          <p:cNvSpPr/>
          <p:nvPr/>
        </p:nvSpPr>
        <p:spPr>
          <a:xfrm>
            <a:off x="3866661" y="3556391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6C046B-5A7A-4730-9AC9-CB8F3D51E9F4}"/>
              </a:ext>
            </a:extLst>
          </p:cNvPr>
          <p:cNvSpPr/>
          <p:nvPr/>
        </p:nvSpPr>
        <p:spPr>
          <a:xfrm>
            <a:off x="5355490" y="5505332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75CAF9-F208-4685-9D03-462486CD7E6B}"/>
              </a:ext>
            </a:extLst>
          </p:cNvPr>
          <p:cNvSpPr/>
          <p:nvPr/>
        </p:nvSpPr>
        <p:spPr>
          <a:xfrm>
            <a:off x="6445737" y="496316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98C5E9-94BE-4E3D-8216-7F42269A5FC7}"/>
              </a:ext>
            </a:extLst>
          </p:cNvPr>
          <p:cNvSpPr/>
          <p:nvPr/>
        </p:nvSpPr>
        <p:spPr>
          <a:xfrm>
            <a:off x="7823202" y="238676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8C4363-03A3-4DCE-AC04-312E57CB5E28}"/>
              </a:ext>
            </a:extLst>
          </p:cNvPr>
          <p:cNvSpPr/>
          <p:nvPr/>
        </p:nvSpPr>
        <p:spPr>
          <a:xfrm>
            <a:off x="10947398" y="1797930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677EEE-4222-47B8-9855-A06AE14A6789}"/>
              </a:ext>
            </a:extLst>
          </p:cNvPr>
          <p:cNvSpPr/>
          <p:nvPr/>
        </p:nvSpPr>
        <p:spPr>
          <a:xfrm>
            <a:off x="9159629" y="3339514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D4BF8AB-3B0A-41B3-8697-A95DB4B1904B}"/>
              </a:ext>
            </a:extLst>
          </p:cNvPr>
          <p:cNvSpPr/>
          <p:nvPr/>
        </p:nvSpPr>
        <p:spPr>
          <a:xfrm>
            <a:off x="8714156" y="506280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2A87D4-F235-4F0F-807B-57C91ACB21B2}"/>
              </a:ext>
            </a:extLst>
          </p:cNvPr>
          <p:cNvSpPr/>
          <p:nvPr/>
        </p:nvSpPr>
        <p:spPr>
          <a:xfrm>
            <a:off x="11042501" y="5062806"/>
            <a:ext cx="633046" cy="6330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485328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128</Words>
  <Application>Microsoft Office PowerPoint</Application>
  <PresentationFormat>Widescreen</PresentationFormat>
  <Paragraphs>44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The Black Dot Experiment</vt:lpstr>
      <vt:lpstr>The Black Dot Experiment</vt:lpstr>
      <vt:lpstr>The Black Dot Experiment</vt:lpstr>
      <vt:lpstr>The Black Dot Experiment</vt:lpstr>
      <vt:lpstr>The Black Dot Experiment</vt:lpstr>
      <vt:lpstr>The Black Dot Experiment</vt:lpstr>
      <vt:lpstr>The Black Dot Experiment</vt:lpstr>
      <vt:lpstr>The Black Dot Experiment</vt:lpstr>
      <vt:lpstr>The Black Dot Experiment</vt:lpstr>
      <vt:lpstr>Données structurées, c’est bien</vt:lpstr>
      <vt:lpstr>Données formatées, c’est mieux</vt:lpstr>
      <vt:lpstr>Demos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Gael Colas</cp:lastModifiedBy>
  <cp:revision>2</cp:revision>
  <dcterms:created xsi:type="dcterms:W3CDTF">2022-05-02T14:38:43Z</dcterms:created>
  <dcterms:modified xsi:type="dcterms:W3CDTF">2024-02-28T15:21:51Z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